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7"/>
  </p:handoutMasterIdLst>
  <p:sldIdLst>
    <p:sldId id="267" r:id="rId2"/>
    <p:sldId id="256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2" r:id="rId13"/>
    <p:sldId id="268" r:id="rId14"/>
    <p:sldId id="269" r:id="rId15"/>
    <p:sldId id="270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E3BF5-5B1A-450E-9556-409C88D8269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CCB1C-5E11-4970-AE74-9934FAE1CC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19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43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31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2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493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062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572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785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36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575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5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30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08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6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6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83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8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87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13C978-A83A-4091-B13D-52F7CCA8FD3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BCF504-9AC2-4458-8955-6554A6A44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53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0ZBDNrZsoCQ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World book day</a:t>
            </a:r>
            <a:br>
              <a:rPr lang="en-GB" dirty="0" smtClean="0"/>
            </a:br>
            <a:r>
              <a:rPr lang="en-GB" dirty="0" smtClean="0"/>
              <a:t>Our Events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14618" y="2019373"/>
            <a:ext cx="3999490" cy="39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Finding and using information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2" y="3201213"/>
            <a:ext cx="11388259" cy="31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Understanding, Analysing and Evaluating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57" y="3123564"/>
            <a:ext cx="10864936" cy="31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Todays tasks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Silly word finders – find the silly words in the text and replace them with better words </a:t>
            </a:r>
          </a:p>
          <a:p>
            <a:endParaRPr lang="en-GB" dirty="0"/>
          </a:p>
          <a:p>
            <a:r>
              <a:rPr lang="en-GB" dirty="0" smtClean="0"/>
              <a:t>Reflective Reading task mat- complete a few activities from the task mat </a:t>
            </a:r>
          </a:p>
          <a:p>
            <a:endParaRPr lang="en-GB" dirty="0"/>
          </a:p>
          <a:p>
            <a:r>
              <a:rPr lang="en-GB" dirty="0" smtClean="0"/>
              <a:t>Reading </a:t>
            </a:r>
          </a:p>
          <a:p>
            <a:endParaRPr lang="en-GB" dirty="0"/>
          </a:p>
          <a:p>
            <a:r>
              <a:rPr lang="en-GB" dirty="0" smtClean="0"/>
              <a:t>Reading tasks- reciprocal reading tasks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428" y="3165709"/>
            <a:ext cx="2307607" cy="1630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170" y="5123360"/>
            <a:ext cx="2009799" cy="1335679"/>
          </a:xfrm>
          <a:prstGeom prst="rect">
            <a:avLst/>
          </a:prstGeom>
        </p:spPr>
      </p:pic>
      <p:sp>
        <p:nvSpPr>
          <p:cNvPr id="6" name="AutoShape 2" descr="15,904 Children Reading Clip Art Royalty-Free Photos an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232" y="4079146"/>
            <a:ext cx="1915580" cy="10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P4-7 event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3641"/>
          <a:stretch/>
        </p:blipFill>
        <p:spPr>
          <a:xfrm>
            <a:off x="913775" y="1556051"/>
            <a:ext cx="2043402" cy="2330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321" y="1968714"/>
            <a:ext cx="2787793" cy="2902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6539"/>
          <a:stretch/>
        </p:blipFill>
        <p:spPr>
          <a:xfrm>
            <a:off x="8327027" y="346314"/>
            <a:ext cx="3495771" cy="2419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68" y="4164381"/>
            <a:ext cx="2597283" cy="2463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9592" y="3963201"/>
            <a:ext cx="2730640" cy="25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61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 everything and read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732" y="2024214"/>
            <a:ext cx="2902099" cy="252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07" y="1979747"/>
            <a:ext cx="2501553" cy="25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7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 Storytellers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047" y="1757364"/>
            <a:ext cx="3391189" cy="2543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43396" y="4864608"/>
            <a:ext cx="2306564" cy="1729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964" y="1915297"/>
            <a:ext cx="2800759" cy="3731976"/>
          </a:xfrm>
          <a:prstGeom prst="rect">
            <a:avLst/>
          </a:prstGeom>
        </p:spPr>
      </p:pic>
      <p:sp>
        <p:nvSpPr>
          <p:cNvPr id="7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25" y="1788088"/>
            <a:ext cx="3309257" cy="24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World Book Day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Thursday 6</a:t>
            </a:r>
            <a:r>
              <a:rPr lang="en-GB" baseline="30000" dirty="0" smtClean="0"/>
              <a:t>th</a:t>
            </a:r>
            <a:r>
              <a:rPr lang="en-GB" dirty="0" smtClean="0"/>
              <a:t> March 2025</a:t>
            </a:r>
          </a:p>
          <a:p>
            <a:r>
              <a:rPr lang="en-GB" dirty="0" smtClean="0"/>
              <a:t>P4-7 event 9am-10am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0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49796" y="1108434"/>
            <a:ext cx="4024288" cy="2253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631" y="1178489"/>
            <a:ext cx="3688395" cy="2072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3775" y="4100945"/>
            <a:ext cx="54200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huge concern for every parent right now is screen time </a:t>
            </a:r>
          </a:p>
          <a:p>
            <a:endParaRPr lang="en-GB" dirty="0"/>
          </a:p>
          <a:p>
            <a:r>
              <a:rPr lang="en-GB" dirty="0" smtClean="0"/>
              <a:t>Can we look at replacing screen time with reading time </a:t>
            </a:r>
          </a:p>
          <a:p>
            <a:endParaRPr lang="en-GB" dirty="0"/>
          </a:p>
          <a:p>
            <a:r>
              <a:rPr lang="en-GB" dirty="0" smtClean="0"/>
              <a:t>Especially before bed </a:t>
            </a:r>
          </a:p>
          <a:p>
            <a:endParaRPr lang="en-GB" dirty="0"/>
          </a:p>
          <a:p>
            <a:r>
              <a:rPr lang="en-GB" dirty="0" smtClean="0"/>
              <a:t>Contributes to mental health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2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08" y="491619"/>
            <a:ext cx="10843492" cy="59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Strategies to support reading at home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ctr"/>
            <a:r>
              <a:rPr lang="en-GB" b="1" dirty="0"/>
              <a:t>Engage in conversation:</a:t>
            </a:r>
            <a:r>
              <a:rPr lang="en-GB" dirty="0"/>
              <a:t> Ask questions about the story, discuss characters and plot points, and encourage your child to share their thoughts. </a:t>
            </a:r>
          </a:p>
          <a:p>
            <a:pPr fontAlgn="ctr"/>
            <a:r>
              <a:rPr lang="en-GB" b="1" dirty="0"/>
              <a:t>Choose diverse books:</a:t>
            </a:r>
            <a:r>
              <a:rPr lang="en-GB" dirty="0"/>
              <a:t> Explore different genres and authors to broaden reading horizons. </a:t>
            </a:r>
          </a:p>
          <a:p>
            <a:pPr fontAlgn="ctr"/>
            <a:r>
              <a:rPr lang="en-GB" b="1" dirty="0"/>
              <a:t>Vocabulary building:</a:t>
            </a:r>
            <a:r>
              <a:rPr lang="en-GB" dirty="0"/>
              <a:t> Point out new words, explain their meanings, and use them in conversation. </a:t>
            </a:r>
          </a:p>
          <a:p>
            <a:pPr fontAlgn="ctr"/>
            <a:r>
              <a:rPr lang="en-GB" b="1" dirty="0"/>
              <a:t>Let them choose:</a:t>
            </a:r>
            <a:r>
              <a:rPr lang="en-GB" dirty="0"/>
              <a:t> Give your child some autonomy in selecting books they want to read. </a:t>
            </a:r>
          </a:p>
          <a:p>
            <a:pPr fontAlgn="ctr"/>
            <a:r>
              <a:rPr lang="en-GB" b="1" dirty="0"/>
              <a:t>Create a reading nook:</a:t>
            </a:r>
            <a:r>
              <a:rPr lang="en-GB" dirty="0"/>
              <a:t> Designate a quiet, comfortable space for reading. </a:t>
            </a:r>
          </a:p>
          <a:p>
            <a:pPr fontAlgn="ctr"/>
            <a:r>
              <a:rPr lang="en-GB" b="1" dirty="0"/>
              <a:t>Visit the library:</a:t>
            </a:r>
            <a:r>
              <a:rPr lang="en-GB" dirty="0"/>
              <a:t> Regularly take trips to the library to discover new titles. </a:t>
            </a:r>
          </a:p>
          <a:p>
            <a:pPr fontAlgn="ctr"/>
            <a:r>
              <a:rPr lang="en-GB" b="1" dirty="0"/>
              <a:t>Connect reading to real life:</a:t>
            </a:r>
            <a:r>
              <a:rPr lang="en-GB" dirty="0"/>
              <a:t> Discuss how stories relate to their own experiences or current events. </a:t>
            </a:r>
          </a:p>
          <a:p>
            <a:pPr fontAlgn="ctr"/>
            <a:r>
              <a:rPr lang="en-GB" b="1" dirty="0"/>
              <a:t>Model reading </a:t>
            </a:r>
            <a:r>
              <a:rPr lang="en-GB" b="1" dirty="0" err="1"/>
              <a:t>behavior</a:t>
            </a:r>
            <a:r>
              <a:rPr lang="en-GB" b="1" dirty="0"/>
              <a:t>:</a:t>
            </a:r>
            <a:r>
              <a:rPr lang="en-GB" dirty="0"/>
              <a:t> Show your child that you enjoy reading by reading yourself. </a:t>
            </a:r>
          </a:p>
          <a:p>
            <a:r>
              <a:rPr lang="en-GB" b="1" dirty="0"/>
              <a:t>Practice reading strategies:</a:t>
            </a:r>
            <a:r>
              <a:rPr lang="en-GB" dirty="0"/>
              <a:t> Depending on your child's needs, teach them strategies like sounding out words or using context clue</a:t>
            </a:r>
          </a:p>
          <a:p>
            <a:r>
              <a:rPr lang="en-GB" b="1" dirty="0"/>
              <a:t>Read aloud often:</a:t>
            </a:r>
            <a:r>
              <a:rPr lang="en-GB" dirty="0"/>
              <a:t> Make reading together a daily routine, choosing books appropriate for your child's age and interests.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14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Supporting age 8 to 9 readers </a:t>
            </a:r>
          </a:p>
          <a:p>
            <a:pPr marL="0" indent="0">
              <a:buNone/>
            </a:pPr>
            <a:r>
              <a:rPr lang="en-GB" dirty="0" smtClean="0">
                <a:hlinkClick r:id="rId2"/>
              </a:rPr>
              <a:t>https://youtu.be/0ZBDNrZsoCQ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Supporting age 10-11 readers at home </a:t>
            </a:r>
          </a:p>
          <a:p>
            <a:pPr marL="0" indent="0">
              <a:buNone/>
            </a:pPr>
            <a:r>
              <a:rPr lang="en-GB" dirty="0" smtClean="0"/>
              <a:t>https://youtu.be/f3WCejdwBkY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0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Before, After and During reading activities 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808" y="1649353"/>
            <a:ext cx="10215418" cy="498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Reading strategies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084" y="1743639"/>
            <a:ext cx="6595389" cy="486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level reading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Enjoyment and choice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2" y="2987332"/>
            <a:ext cx="11787413" cy="30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570</TotalTime>
  <Words>334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Tw Cen MT</vt:lpstr>
      <vt:lpstr>Droplet</vt:lpstr>
      <vt:lpstr>World book day Our Events</vt:lpstr>
      <vt:lpstr>World Book Day</vt:lpstr>
      <vt:lpstr>PowerPoint Presentation</vt:lpstr>
      <vt:lpstr>PowerPoint Presentation</vt:lpstr>
      <vt:lpstr>Strategies to support reading at home</vt:lpstr>
      <vt:lpstr>PowerPoint Presentation</vt:lpstr>
      <vt:lpstr>Before, After and During reading activities  </vt:lpstr>
      <vt:lpstr>Reading strategies </vt:lpstr>
      <vt:lpstr>2nd level reading</vt:lpstr>
      <vt:lpstr>PowerPoint Presentation</vt:lpstr>
      <vt:lpstr>PowerPoint Presentation</vt:lpstr>
      <vt:lpstr>Todays tasks </vt:lpstr>
      <vt:lpstr>P4-7 event </vt:lpstr>
      <vt:lpstr>Drop everything and read </vt:lpstr>
      <vt:lpstr>Parent Storytellers</vt:lpstr>
    </vt:vector>
  </TitlesOfParts>
  <Company>West Lothian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Day</dc:title>
  <dc:creator>Rebecca.Sweeney</dc:creator>
  <cp:lastModifiedBy>Rebecca.Sweeney</cp:lastModifiedBy>
  <cp:revision>14</cp:revision>
  <cp:lastPrinted>2025-03-06T08:20:09Z</cp:lastPrinted>
  <dcterms:created xsi:type="dcterms:W3CDTF">2025-02-27T10:32:47Z</dcterms:created>
  <dcterms:modified xsi:type="dcterms:W3CDTF">2025-03-13T13:51:09Z</dcterms:modified>
</cp:coreProperties>
</file>