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7" r:id="rId21"/>
    <p:sldId id="271" r:id="rId22"/>
    <p:sldId id="272" r:id="rId23"/>
    <p:sldId id="273" r:id="rId24"/>
    <p:sldId id="274" r:id="rId25"/>
    <p:sldId id="278" r:id="rId26"/>
    <p:sldId id="279" r:id="rId27"/>
    <p:sldId id="280" r:id="rId28"/>
    <p:sldId id="284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35C54-6073-4F6A-97F2-B73D65B65BB4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A341-F26B-4C48-82ED-9CEA4DF84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4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8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2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2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7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2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6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9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4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2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8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C38FC9-289D-420C-99F8-1169A369ED66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E5E945-A398-4252-A177-91F0E42D9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 to Talk 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Thursday 6</a:t>
            </a:r>
            <a:r>
              <a:rPr lang="en-GB" baseline="30000" dirty="0"/>
              <a:t>th</a:t>
            </a:r>
            <a:r>
              <a:rPr lang="en-GB" dirty="0"/>
              <a:t> February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44" y="1458979"/>
            <a:ext cx="2620210" cy="190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23" y="1348326"/>
            <a:ext cx="5512083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Some news can highlight a difficult reality and coverage can seem constant through 24-hour TV, news websites and social media. For many of us, these issues aren’t only in the headlines – they impact our daily lives. Events may affect each of us differently depending on our own views and experiences.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56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Young people are more willing </a:t>
            </a:r>
            <a:r>
              <a:rPr lang="en-GB" b="1" dirty="0"/>
              <a:t>to talk about mental health.”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0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Young people are even more likely to bottle up their feelings. Our Time to Talk Day 2024 survey showed that 69% of 16-24 year-olds report putting on a brave face, compared to 28% of over-75s.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43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“ The general public is happy to talk about mental health.”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0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Research from Time to Talk Day 2024 revealed that nearly two thirds of people surveyed in the UK put a brave face on to avoid talking about their mental health.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63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think and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main worries our families in our </a:t>
            </a:r>
            <a:r>
              <a:rPr lang="en-GB" dirty="0" err="1"/>
              <a:t>Parkhead</a:t>
            </a:r>
            <a:r>
              <a:rPr lang="en-GB" dirty="0"/>
              <a:t> community face? </a:t>
            </a:r>
          </a:p>
          <a:p>
            <a:endParaRPr lang="en-GB" dirty="0"/>
          </a:p>
          <a:p>
            <a:r>
              <a:rPr lang="en-GB" dirty="0"/>
              <a:t>What are the main worries you think our children have?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Feel free to discuss these amongst yourselves</a:t>
            </a:r>
          </a:p>
          <a:p>
            <a:r>
              <a:rPr lang="en-GB" dirty="0"/>
              <a:t>Please write down some examples and put them up on our board </a:t>
            </a:r>
          </a:p>
        </p:txBody>
      </p:sp>
    </p:spTree>
    <p:extLst>
      <p:ext uri="{BB962C8B-B14F-4D97-AF65-F5344CB8AC3E}">
        <p14:creationId xmlns:p14="http://schemas.microsoft.com/office/powerpoint/2010/main" val="396204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can we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an ideal world what would help our children?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top tips can you share that work for you? </a:t>
            </a:r>
          </a:p>
          <a:p>
            <a:endParaRPr lang="en-GB" dirty="0"/>
          </a:p>
          <a:p>
            <a:r>
              <a:rPr lang="en-GB" dirty="0"/>
              <a:t>What strategies could you suggest to others? </a:t>
            </a:r>
          </a:p>
        </p:txBody>
      </p:sp>
    </p:spTree>
    <p:extLst>
      <p:ext uri="{BB962C8B-B14F-4D97-AF65-F5344CB8AC3E}">
        <p14:creationId xmlns:p14="http://schemas.microsoft.com/office/powerpoint/2010/main" val="239141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 at </a:t>
            </a:r>
            <a:r>
              <a:rPr lang="en-GB" dirty="0" err="1"/>
              <a:t>Parkhead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term we do a Health and wellbeing check in with pupils </a:t>
            </a:r>
          </a:p>
          <a:p>
            <a:pPr marL="0" indent="0">
              <a:buNone/>
            </a:pPr>
            <a:r>
              <a:rPr lang="en-GB" dirty="0"/>
              <a:t>P1-3 face check in </a:t>
            </a:r>
          </a:p>
          <a:p>
            <a:pPr marL="0" indent="0">
              <a:buNone/>
            </a:pPr>
            <a:r>
              <a:rPr lang="en-GB" dirty="0"/>
              <a:t>P4-7 online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also monitored and any changes are identified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47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P1-3 HWB termly check 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5" y="1981920"/>
            <a:ext cx="10815781" cy="45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5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Adult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select a Trusted Adult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09" y="3322637"/>
            <a:ext cx="2697164" cy="2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2-2.30pm- Parent Talk time </a:t>
            </a:r>
          </a:p>
          <a:p>
            <a:pPr marL="0" indent="0">
              <a:buNone/>
            </a:pPr>
            <a:r>
              <a:rPr lang="en-GB" dirty="0"/>
              <a:t>Mrs Savage- information about school wide HWB resources</a:t>
            </a:r>
          </a:p>
          <a:p>
            <a:pPr marL="0" indent="0">
              <a:buNone/>
            </a:pPr>
            <a:r>
              <a:rPr lang="en-GB" dirty="0"/>
              <a:t>Parents- sharing worries or concerns as well as strategies or tips </a:t>
            </a:r>
          </a:p>
          <a:p>
            <a:pPr marL="0" indent="0">
              <a:buNone/>
            </a:pPr>
            <a:r>
              <a:rPr lang="en-GB" dirty="0"/>
              <a:t>Educational Psychology department- sharing information about the service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2.30-3pm – Parent and Child Talk time </a:t>
            </a:r>
          </a:p>
          <a:p>
            <a:pPr marL="0" indent="0">
              <a:buNone/>
            </a:pPr>
            <a:r>
              <a:rPr lang="en-GB" dirty="0"/>
              <a:t>Time to talk to your own child about their worries or concerns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965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Adult Conversations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346" y="2245481"/>
            <a:ext cx="5394036" cy="43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check 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Zones of regulation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92" y="3310894"/>
            <a:ext cx="6025126" cy="249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973668"/>
            <a:ext cx="3546548" cy="5046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22" y="974366"/>
            <a:ext cx="3897745" cy="50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9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31" y="969006"/>
            <a:ext cx="3639778" cy="505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46" y="969006"/>
            <a:ext cx="3847668" cy="50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Calm kits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409" y="2571675"/>
            <a:ext cx="5054264" cy="37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Week event last year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636" y="2446480"/>
            <a:ext cx="3359563" cy="4259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01" y="2218891"/>
            <a:ext cx="2667145" cy="2667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28" y="274291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95" y="4886036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 Lothian resource- West Space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7" y="2591490"/>
            <a:ext cx="6618233" cy="40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Information and resources will be posted on our school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2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2.30-3pm- Child and Parent Time to talk session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0" y="2298901"/>
            <a:ext cx="4987637" cy="4052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1" y="3020291"/>
            <a:ext cx="4119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a focused discussion around emotions and feelings with your child. </a:t>
            </a:r>
          </a:p>
          <a:p>
            <a:r>
              <a:rPr lang="en-GB" dirty="0"/>
              <a:t>Think of things they enjoy doing and decide on some things that would help them when they feel worried or overwhelmed</a:t>
            </a:r>
          </a:p>
        </p:txBody>
      </p:sp>
    </p:spTree>
    <p:extLst>
      <p:ext uri="{BB962C8B-B14F-4D97-AF65-F5344CB8AC3E}">
        <p14:creationId xmlns:p14="http://schemas.microsoft.com/office/powerpoint/2010/main" val="44587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alone or be brave and share!!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you today? </a:t>
            </a:r>
          </a:p>
          <a:p>
            <a:endParaRPr lang="en-GB" dirty="0"/>
          </a:p>
          <a:p>
            <a:r>
              <a:rPr lang="en-GB" dirty="0"/>
              <a:t>How has your day been? </a:t>
            </a:r>
          </a:p>
          <a:p>
            <a:endParaRPr lang="en-GB" dirty="0"/>
          </a:p>
          <a:p>
            <a:r>
              <a:rPr lang="en-GB" dirty="0"/>
              <a:t>What has gone well for you today? </a:t>
            </a:r>
          </a:p>
          <a:p>
            <a:endParaRPr lang="en-GB" dirty="0"/>
          </a:p>
          <a:p>
            <a:r>
              <a:rPr lang="en-GB" dirty="0"/>
              <a:t>What was your main struggle of the week? </a:t>
            </a:r>
          </a:p>
        </p:txBody>
      </p:sp>
    </p:spTree>
    <p:extLst>
      <p:ext uri="{BB962C8B-B14F-4D97-AF65-F5344CB8AC3E}">
        <p14:creationId xmlns:p14="http://schemas.microsoft.com/office/powerpoint/2010/main" val="383063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Parents managing emotions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29" y="2579832"/>
            <a:ext cx="2832316" cy="2832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65" y="2505219"/>
            <a:ext cx="2593254" cy="25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frustrations and big emotions as a parent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83627"/>
          </a:xfrm>
        </p:spPr>
        <p:txBody>
          <a:bodyPr/>
          <a:lstStyle/>
          <a:p>
            <a:r>
              <a:rPr lang="en-GB" dirty="0"/>
              <a:t>Accept your child for who they are- no 2 children are the same- work out what works for them and you together </a:t>
            </a:r>
          </a:p>
          <a:p>
            <a:r>
              <a:rPr lang="en-GB" dirty="0"/>
              <a:t>Allow and accept your emotions- children should see that you have emotions </a:t>
            </a:r>
          </a:p>
          <a:p>
            <a:r>
              <a:rPr lang="en-GB" dirty="0"/>
              <a:t>When a strong feeling or frustration arises practise STOP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489117"/>
            <a:ext cx="4426177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we ignore a feeling we become ‘stuck’ feeling that way. If we accept and deal with it, it’s gone in 2 minutes</a:t>
            </a:r>
          </a:p>
          <a:p>
            <a:r>
              <a:rPr lang="en-GB" dirty="0"/>
              <a:t>Communicate your feelings clearly and effectively- ‘mummy is feeling really tired and grumpy right now’ </a:t>
            </a:r>
          </a:p>
          <a:p>
            <a:r>
              <a:rPr lang="en-GB" dirty="0"/>
              <a:t>But also communicate that these feelings don’t last us forever</a:t>
            </a:r>
          </a:p>
          <a:p>
            <a:r>
              <a:rPr lang="en-GB" dirty="0"/>
              <a:t>Practise gratitude- developing a positive </a:t>
            </a:r>
            <a:r>
              <a:rPr lang="en-GB" dirty="0" err="1"/>
              <a:t>mindset</a:t>
            </a:r>
            <a:r>
              <a:rPr lang="en-GB" dirty="0"/>
              <a:t>- I have to take my child to dancing on Saturday vs I get to take my child to dancing on Saturday </a:t>
            </a:r>
          </a:p>
          <a:p>
            <a:r>
              <a:rPr lang="en-GB" dirty="0"/>
              <a:t>Apply a growth </a:t>
            </a:r>
            <a:r>
              <a:rPr lang="en-GB" dirty="0" err="1"/>
              <a:t>mindset</a:t>
            </a:r>
            <a:r>
              <a:rPr lang="en-GB" dirty="0"/>
              <a:t> to parenting – parenting has a new lesson each day!!</a:t>
            </a:r>
          </a:p>
        </p:txBody>
      </p:sp>
    </p:spTree>
    <p:extLst>
      <p:ext uri="{BB962C8B-B14F-4D97-AF65-F5344CB8AC3E}">
        <p14:creationId xmlns:p14="http://schemas.microsoft.com/office/powerpoint/2010/main" val="395061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Mental Health Myths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“ Nowadays, mental health is accepted and talked about positively.”</a:t>
            </a:r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True or False? </a:t>
            </a:r>
          </a:p>
        </p:txBody>
      </p:sp>
    </p:spTree>
    <p:extLst>
      <p:ext uri="{BB962C8B-B14F-4D97-AF65-F5344CB8AC3E}">
        <p14:creationId xmlns:p14="http://schemas.microsoft.com/office/powerpoint/2010/main" val="235132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Mental health stigma and discrimination is still a big problem – from portrayals in the media to getting support. By taking part in Time to Talk Day,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11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“ Events in the news can have an impact on our mental health.”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04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</TotalTime>
  <Words>682</Words>
  <Application>Microsoft Office PowerPoint</Application>
  <PresentationFormat>Widescreen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 Boardroom</vt:lpstr>
      <vt:lpstr>Time to Talk day</vt:lpstr>
      <vt:lpstr>Todays session</vt:lpstr>
      <vt:lpstr>Think alone or be brave and share!! </vt:lpstr>
      <vt:lpstr>Parents managing emotions </vt:lpstr>
      <vt:lpstr>Dealing with frustrations and big emotions as a parent</vt:lpstr>
      <vt:lpstr>PowerPoint Presentation</vt:lpstr>
      <vt:lpstr>Some Mental Health Myths </vt:lpstr>
      <vt:lpstr>False</vt:lpstr>
      <vt:lpstr>PowerPoint Presentation</vt:lpstr>
      <vt:lpstr>True</vt:lpstr>
      <vt:lpstr>PowerPoint Presentation</vt:lpstr>
      <vt:lpstr>False</vt:lpstr>
      <vt:lpstr>PowerPoint Presentation</vt:lpstr>
      <vt:lpstr>False </vt:lpstr>
      <vt:lpstr>Lets think and share</vt:lpstr>
      <vt:lpstr>So what can we do? </vt:lpstr>
      <vt:lpstr>What do we do at Parkhead </vt:lpstr>
      <vt:lpstr>P1-3 HWB termly check in</vt:lpstr>
      <vt:lpstr>Trusted Adult </vt:lpstr>
      <vt:lpstr>Trusted Adult Conversations</vt:lpstr>
      <vt:lpstr>Daily check ins</vt:lpstr>
      <vt:lpstr>PowerPoint Presentation</vt:lpstr>
      <vt:lpstr>PowerPoint Presentation</vt:lpstr>
      <vt:lpstr>Calm kits </vt:lpstr>
      <vt:lpstr>Mental Health Week event last year</vt:lpstr>
      <vt:lpstr>West Lothian resource- West Space </vt:lpstr>
      <vt:lpstr>Resources to share</vt:lpstr>
      <vt:lpstr>2.30-3pm- Child and Parent Time to talk session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Talk day</dc:title>
  <dc:creator>Rebecca.Sweeney</dc:creator>
  <cp:lastModifiedBy>Sandra Davidson</cp:lastModifiedBy>
  <cp:revision>10</cp:revision>
  <cp:lastPrinted>2025-01-30T14:38:23Z</cp:lastPrinted>
  <dcterms:created xsi:type="dcterms:W3CDTF">2025-01-30T13:09:53Z</dcterms:created>
  <dcterms:modified xsi:type="dcterms:W3CDTF">2025-02-20T19:04:56Z</dcterms:modified>
</cp:coreProperties>
</file>