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8" r:id="rId1"/>
  </p:sldMasterIdLst>
  <p:notesMasterIdLst>
    <p:notesMasterId r:id="rId18"/>
  </p:notesMasterIdLst>
  <p:sldIdLst>
    <p:sldId id="256" r:id="rId2"/>
    <p:sldId id="257" r:id="rId3"/>
    <p:sldId id="258" r:id="rId4"/>
    <p:sldId id="279" r:id="rId5"/>
    <p:sldId id="280" r:id="rId6"/>
    <p:sldId id="287" r:id="rId7"/>
    <p:sldId id="259" r:id="rId8"/>
    <p:sldId id="282" r:id="rId9"/>
    <p:sldId id="285" r:id="rId10"/>
    <p:sldId id="260" r:id="rId11"/>
    <p:sldId id="281" r:id="rId12"/>
    <p:sldId id="261" r:id="rId13"/>
    <p:sldId id="283" r:id="rId14"/>
    <p:sldId id="284" r:id="rId15"/>
    <p:sldId id="286" r:id="rId16"/>
    <p:sldId id="288" r:id="rId17"/>
  </p:sldIdLst>
  <p:sldSz cx="12192000" cy="6858000"/>
  <p:notesSz cx="6858000" cy="9144000"/>
  <p:embeddedFontLst>
    <p:embeddedFont>
      <p:font typeface="Abril Fatface" panose="02000503000000020003" pitchFamily="2" charset="0"/>
      <p:regular r:id="rId19"/>
    </p:embeddedFont>
    <p:embeddedFont>
      <p:font typeface="Barlow Condensed" panose="00000506000000000000" pitchFamily="2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6" y="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7" name="Google Shape;1727;ga073618e60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8" name="Google Shape;1728;ga073618e60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ga073618e60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4" name="Google Shape;1734;ga073618e60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" name="Google Shape;1740;ga073618e60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1" name="Google Shape;1741;ga073618e60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" name="Google Shape;1740;ga073618e60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1" name="Google Shape;1741;ga073618e60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09565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1" name="Google Shape;1881;ga073618e60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2" name="Google Shape;1882;ga073618e60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8" name="Google Shape;1888;ga073618e60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9" name="Google Shape;1889;ga073618e60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8" name="Google Shape;1888;ga073618e60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9" name="Google Shape;1889;ga073618e60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50546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5" name="Google Shape;1895;ga073618e60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6" name="Google Shape;1896;ga073618e60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Title">
  <p:cSld name="CUSTOM">
    <p:bg>
      <p:bgPr>
        <a:solidFill>
          <a:srgbClr val="B2E6E4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750646"/>
            <a:ext cx="12192000" cy="5126197"/>
          </a:xfrm>
          <a:custGeom>
            <a:avLst/>
            <a:gdLst/>
            <a:ahLst/>
            <a:cxnLst/>
            <a:rect l="l" t="t" r="r" b="b"/>
            <a:pathLst>
              <a:path w="12192000" h="5177977" extrusionOk="0">
                <a:moveTo>
                  <a:pt x="12192000" y="0"/>
                </a:moveTo>
                <a:lnTo>
                  <a:pt x="12192000" y="1813305"/>
                </a:lnTo>
                <a:lnTo>
                  <a:pt x="12192000" y="4735549"/>
                </a:lnTo>
                <a:lnTo>
                  <a:pt x="12192000" y="5101512"/>
                </a:lnTo>
                <a:lnTo>
                  <a:pt x="11411415" y="5101512"/>
                </a:lnTo>
                <a:lnTo>
                  <a:pt x="11382332" y="5109590"/>
                </a:lnTo>
                <a:cubicBezTo>
                  <a:pt x="11194245" y="5153947"/>
                  <a:pt x="10993284" y="5177977"/>
                  <a:pt x="10784520" y="5177977"/>
                </a:cubicBezTo>
                <a:cubicBezTo>
                  <a:pt x="10624999" y="5177977"/>
                  <a:pt x="10470102" y="5163985"/>
                  <a:pt x="10322055" y="5137617"/>
                </a:cubicBezTo>
                <a:lnTo>
                  <a:pt x="10161213" y="5101512"/>
                </a:lnTo>
                <a:lnTo>
                  <a:pt x="0" y="5101512"/>
                </a:lnTo>
                <a:lnTo>
                  <a:pt x="0" y="3691743"/>
                </a:lnTo>
                <a:lnTo>
                  <a:pt x="0" y="1813305"/>
                </a:lnTo>
                <a:lnTo>
                  <a:pt x="0" y="19870"/>
                </a:lnTo>
                <a:cubicBezTo>
                  <a:pt x="358806" y="135112"/>
                  <a:pt x="608491" y="392090"/>
                  <a:pt x="608491" y="692782"/>
                </a:cubicBezTo>
                <a:cubicBezTo>
                  <a:pt x="608491" y="716624"/>
                  <a:pt x="606641" y="739143"/>
                  <a:pt x="604793" y="761663"/>
                </a:cubicBezTo>
                <a:cubicBezTo>
                  <a:pt x="1056074" y="883529"/>
                  <a:pt x="1403783" y="1153752"/>
                  <a:pt x="1533249" y="1490207"/>
                </a:cubicBezTo>
                <a:cubicBezTo>
                  <a:pt x="1753340" y="1357744"/>
                  <a:pt x="2036317" y="1278267"/>
                  <a:pt x="2345185" y="1278267"/>
                </a:cubicBezTo>
                <a:cubicBezTo>
                  <a:pt x="2426563" y="1278267"/>
                  <a:pt x="2506094" y="1283567"/>
                  <a:pt x="2583773" y="1294164"/>
                </a:cubicBezTo>
                <a:cubicBezTo>
                  <a:pt x="2574524" y="1255749"/>
                  <a:pt x="2570826" y="1217335"/>
                  <a:pt x="2570826" y="1176271"/>
                </a:cubicBezTo>
                <a:cubicBezTo>
                  <a:pt x="2570826" y="773584"/>
                  <a:pt x="3025806" y="446400"/>
                  <a:pt x="3589909" y="446400"/>
                </a:cubicBezTo>
                <a:cubicBezTo>
                  <a:pt x="3813699" y="446400"/>
                  <a:pt x="4018996" y="498061"/>
                  <a:pt x="4187301" y="585486"/>
                </a:cubicBezTo>
                <a:cubicBezTo>
                  <a:pt x="4455482" y="290093"/>
                  <a:pt x="4919709" y="95373"/>
                  <a:pt x="5448670" y="95373"/>
                </a:cubicBezTo>
                <a:cubicBezTo>
                  <a:pt x="6012773" y="95373"/>
                  <a:pt x="6504744" y="317911"/>
                  <a:pt x="6761825" y="647743"/>
                </a:cubicBezTo>
                <a:cubicBezTo>
                  <a:pt x="6883893" y="623900"/>
                  <a:pt x="7013359" y="610654"/>
                  <a:pt x="7146525" y="610654"/>
                </a:cubicBezTo>
                <a:cubicBezTo>
                  <a:pt x="7919622" y="610654"/>
                  <a:pt x="8548456" y="1051756"/>
                  <a:pt x="8568802" y="1601478"/>
                </a:cubicBezTo>
                <a:cubicBezTo>
                  <a:pt x="8798142" y="1465040"/>
                  <a:pt x="9092214" y="1382913"/>
                  <a:pt x="9414029" y="1382913"/>
                </a:cubicBezTo>
                <a:cubicBezTo>
                  <a:pt x="9807977" y="1382913"/>
                  <a:pt x="10163083" y="1506104"/>
                  <a:pt x="10405369" y="1703473"/>
                </a:cubicBezTo>
                <a:cubicBezTo>
                  <a:pt x="10603268" y="1315358"/>
                  <a:pt x="11052699" y="1014666"/>
                  <a:pt x="11613103" y="903397"/>
                </a:cubicBezTo>
                <a:cubicBezTo>
                  <a:pt x="11585359" y="835841"/>
                  <a:pt x="11572414" y="765636"/>
                  <a:pt x="11572414" y="692782"/>
                </a:cubicBezTo>
                <a:cubicBezTo>
                  <a:pt x="11568715" y="384143"/>
                  <a:pt x="11823948" y="119217"/>
                  <a:pt x="12192000" y="0"/>
                </a:cubicBezTo>
                <a:close/>
              </a:path>
            </a:pathLst>
          </a:custGeom>
          <a:solidFill>
            <a:srgbClr val="FFFFFF">
              <a:alpha val="349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2"/>
          <p:cNvSpPr/>
          <p:nvPr/>
        </p:nvSpPr>
        <p:spPr>
          <a:xfrm>
            <a:off x="0" y="1589958"/>
            <a:ext cx="12192000" cy="5177977"/>
          </a:xfrm>
          <a:custGeom>
            <a:avLst/>
            <a:gdLst/>
            <a:ahLst/>
            <a:cxnLst/>
            <a:rect l="l" t="t" r="r" b="b"/>
            <a:pathLst>
              <a:path w="12192000" h="5177977" extrusionOk="0">
                <a:moveTo>
                  <a:pt x="12192000" y="0"/>
                </a:moveTo>
                <a:lnTo>
                  <a:pt x="12192000" y="1813305"/>
                </a:lnTo>
                <a:lnTo>
                  <a:pt x="12192000" y="4735549"/>
                </a:lnTo>
                <a:lnTo>
                  <a:pt x="12192000" y="5101512"/>
                </a:lnTo>
                <a:lnTo>
                  <a:pt x="11411415" y="5101512"/>
                </a:lnTo>
                <a:lnTo>
                  <a:pt x="11382332" y="5109590"/>
                </a:lnTo>
                <a:cubicBezTo>
                  <a:pt x="11194245" y="5153947"/>
                  <a:pt x="10993284" y="5177977"/>
                  <a:pt x="10784520" y="5177977"/>
                </a:cubicBezTo>
                <a:cubicBezTo>
                  <a:pt x="10624999" y="5177977"/>
                  <a:pt x="10470102" y="5163985"/>
                  <a:pt x="10322055" y="5137617"/>
                </a:cubicBezTo>
                <a:lnTo>
                  <a:pt x="10161213" y="5101512"/>
                </a:lnTo>
                <a:lnTo>
                  <a:pt x="0" y="5101512"/>
                </a:lnTo>
                <a:lnTo>
                  <a:pt x="0" y="3691743"/>
                </a:lnTo>
                <a:lnTo>
                  <a:pt x="0" y="1813305"/>
                </a:lnTo>
                <a:lnTo>
                  <a:pt x="0" y="19870"/>
                </a:lnTo>
                <a:cubicBezTo>
                  <a:pt x="358806" y="135112"/>
                  <a:pt x="608491" y="392090"/>
                  <a:pt x="608491" y="692782"/>
                </a:cubicBezTo>
                <a:cubicBezTo>
                  <a:pt x="608491" y="716624"/>
                  <a:pt x="606641" y="739143"/>
                  <a:pt x="604793" y="761663"/>
                </a:cubicBezTo>
                <a:cubicBezTo>
                  <a:pt x="1056074" y="883529"/>
                  <a:pt x="1403783" y="1153752"/>
                  <a:pt x="1533249" y="1490207"/>
                </a:cubicBezTo>
                <a:cubicBezTo>
                  <a:pt x="1753340" y="1357744"/>
                  <a:pt x="2036317" y="1278267"/>
                  <a:pt x="2345185" y="1278267"/>
                </a:cubicBezTo>
                <a:cubicBezTo>
                  <a:pt x="2426563" y="1278267"/>
                  <a:pt x="2506094" y="1283567"/>
                  <a:pt x="2583773" y="1294164"/>
                </a:cubicBezTo>
                <a:cubicBezTo>
                  <a:pt x="2574524" y="1255749"/>
                  <a:pt x="2570826" y="1217335"/>
                  <a:pt x="2570826" y="1176271"/>
                </a:cubicBezTo>
                <a:cubicBezTo>
                  <a:pt x="2570826" y="773584"/>
                  <a:pt x="3025806" y="446400"/>
                  <a:pt x="3589909" y="446400"/>
                </a:cubicBezTo>
                <a:cubicBezTo>
                  <a:pt x="3813699" y="446400"/>
                  <a:pt x="4018996" y="498061"/>
                  <a:pt x="4187301" y="585486"/>
                </a:cubicBezTo>
                <a:cubicBezTo>
                  <a:pt x="4455482" y="290093"/>
                  <a:pt x="4919709" y="95373"/>
                  <a:pt x="5448670" y="95373"/>
                </a:cubicBezTo>
                <a:cubicBezTo>
                  <a:pt x="6012773" y="95373"/>
                  <a:pt x="6504744" y="317911"/>
                  <a:pt x="6761825" y="647743"/>
                </a:cubicBezTo>
                <a:cubicBezTo>
                  <a:pt x="6883893" y="623900"/>
                  <a:pt x="7013359" y="610654"/>
                  <a:pt x="7146525" y="610654"/>
                </a:cubicBezTo>
                <a:cubicBezTo>
                  <a:pt x="7919622" y="610654"/>
                  <a:pt x="8548456" y="1051756"/>
                  <a:pt x="8568802" y="1601478"/>
                </a:cubicBezTo>
                <a:cubicBezTo>
                  <a:pt x="8798142" y="1465040"/>
                  <a:pt x="9092214" y="1382913"/>
                  <a:pt x="9414029" y="1382913"/>
                </a:cubicBezTo>
                <a:cubicBezTo>
                  <a:pt x="9807977" y="1382913"/>
                  <a:pt x="10163083" y="1506104"/>
                  <a:pt x="10405369" y="1703473"/>
                </a:cubicBezTo>
                <a:cubicBezTo>
                  <a:pt x="10603268" y="1315358"/>
                  <a:pt x="11052699" y="1014666"/>
                  <a:pt x="11613103" y="903397"/>
                </a:cubicBezTo>
                <a:cubicBezTo>
                  <a:pt x="11585359" y="835841"/>
                  <a:pt x="11572414" y="765636"/>
                  <a:pt x="11572414" y="692782"/>
                </a:cubicBezTo>
                <a:cubicBezTo>
                  <a:pt x="11568715" y="384143"/>
                  <a:pt x="11823948" y="119217"/>
                  <a:pt x="12192000" y="0"/>
                </a:cubicBezTo>
                <a:close/>
              </a:path>
            </a:pathLst>
          </a:custGeom>
          <a:solidFill>
            <a:srgbClr val="FFFFFF">
              <a:alpha val="5569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" name="Google Shape;12;p2"/>
          <p:cNvGrpSpPr/>
          <p:nvPr/>
        </p:nvGrpSpPr>
        <p:grpSpPr>
          <a:xfrm>
            <a:off x="2046790" y="3313811"/>
            <a:ext cx="1139189" cy="1517680"/>
            <a:chOff x="4955857" y="3380421"/>
            <a:chExt cx="1139189" cy="1517680"/>
          </a:xfrm>
        </p:grpSpPr>
        <p:sp>
          <p:nvSpPr>
            <p:cNvPr id="13" name="Google Shape;13;p2"/>
            <p:cNvSpPr/>
            <p:nvPr/>
          </p:nvSpPr>
          <p:spPr>
            <a:xfrm>
              <a:off x="5476874" y="3380421"/>
              <a:ext cx="98107" cy="1415415"/>
            </a:xfrm>
            <a:custGeom>
              <a:avLst/>
              <a:gdLst/>
              <a:ahLst/>
              <a:cxnLst/>
              <a:rect l="l" t="t" r="r" b="b"/>
              <a:pathLst>
                <a:path w="98107" h="1415415" extrusionOk="0">
                  <a:moveTo>
                    <a:pt x="48578" y="0"/>
                  </a:moveTo>
                  <a:lnTo>
                    <a:pt x="73343" y="707708"/>
                  </a:lnTo>
                  <a:lnTo>
                    <a:pt x="98107" y="1415415"/>
                  </a:lnTo>
                  <a:lnTo>
                    <a:pt x="48578" y="1415415"/>
                  </a:lnTo>
                  <a:lnTo>
                    <a:pt x="0" y="1415415"/>
                  </a:lnTo>
                  <a:lnTo>
                    <a:pt x="24765" y="707708"/>
                  </a:lnTo>
                  <a:close/>
                </a:path>
              </a:pathLst>
            </a:custGeom>
            <a:solidFill>
              <a:srgbClr val="BCBB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309234" y="3380421"/>
              <a:ext cx="217686" cy="391392"/>
            </a:xfrm>
            <a:custGeom>
              <a:avLst/>
              <a:gdLst/>
              <a:ahLst/>
              <a:cxnLst/>
              <a:rect l="l" t="t" r="r" b="b"/>
              <a:pathLst>
                <a:path w="217686" h="391392" extrusionOk="0">
                  <a:moveTo>
                    <a:pt x="216218" y="0"/>
                  </a:moveTo>
                  <a:cubicBezTo>
                    <a:pt x="180975" y="184785"/>
                    <a:pt x="132397" y="311468"/>
                    <a:pt x="0" y="371475"/>
                  </a:cubicBezTo>
                  <a:cubicBezTo>
                    <a:pt x="183833" y="454343"/>
                    <a:pt x="226695" y="268605"/>
                    <a:pt x="216218" y="0"/>
                  </a:cubicBezTo>
                  <a:close/>
                </a:path>
              </a:pathLst>
            </a:custGeom>
            <a:solidFill>
              <a:srgbClr val="BCBB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5524193" y="3380421"/>
              <a:ext cx="217475" cy="391392"/>
            </a:xfrm>
            <a:custGeom>
              <a:avLst/>
              <a:gdLst/>
              <a:ahLst/>
              <a:cxnLst/>
              <a:rect l="l" t="t" r="r" b="b"/>
              <a:pathLst>
                <a:path w="217475" h="391392" extrusionOk="0">
                  <a:moveTo>
                    <a:pt x="1259" y="0"/>
                  </a:moveTo>
                  <a:cubicBezTo>
                    <a:pt x="36501" y="184785"/>
                    <a:pt x="85079" y="311468"/>
                    <a:pt x="217476" y="371475"/>
                  </a:cubicBezTo>
                  <a:cubicBezTo>
                    <a:pt x="33644" y="454343"/>
                    <a:pt x="-8266" y="268605"/>
                    <a:pt x="1259" y="0"/>
                  </a:cubicBezTo>
                  <a:close/>
                </a:path>
              </a:pathLst>
            </a:custGeom>
            <a:solidFill>
              <a:srgbClr val="BCBB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247321" y="3542346"/>
              <a:ext cx="280003" cy="505073"/>
            </a:xfrm>
            <a:custGeom>
              <a:avLst/>
              <a:gdLst/>
              <a:ahLst/>
              <a:cxnLst/>
              <a:rect l="l" t="t" r="r" b="b"/>
              <a:pathLst>
                <a:path w="280003" h="505073" extrusionOk="0">
                  <a:moveTo>
                    <a:pt x="278130" y="0"/>
                  </a:moveTo>
                  <a:cubicBezTo>
                    <a:pt x="233363" y="238125"/>
                    <a:pt x="170497" y="401003"/>
                    <a:pt x="0" y="479108"/>
                  </a:cubicBezTo>
                  <a:cubicBezTo>
                    <a:pt x="237172" y="586740"/>
                    <a:pt x="291465" y="346710"/>
                    <a:pt x="278130" y="0"/>
                  </a:cubicBezTo>
                  <a:close/>
                </a:path>
              </a:pathLst>
            </a:custGeom>
            <a:solidFill>
              <a:srgbClr val="BCBB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5523809" y="3542346"/>
              <a:ext cx="279771" cy="505073"/>
            </a:xfrm>
            <a:custGeom>
              <a:avLst/>
              <a:gdLst/>
              <a:ahLst/>
              <a:cxnLst/>
              <a:rect l="l" t="t" r="r" b="b"/>
              <a:pathLst>
                <a:path w="279771" h="505073" extrusionOk="0">
                  <a:moveTo>
                    <a:pt x="1642" y="0"/>
                  </a:moveTo>
                  <a:cubicBezTo>
                    <a:pt x="46409" y="238125"/>
                    <a:pt x="109274" y="401003"/>
                    <a:pt x="279772" y="479108"/>
                  </a:cubicBezTo>
                  <a:cubicBezTo>
                    <a:pt x="43552" y="586740"/>
                    <a:pt x="-10741" y="346710"/>
                    <a:pt x="1642" y="0"/>
                  </a:cubicBezTo>
                  <a:close/>
                </a:path>
              </a:pathLst>
            </a:custGeom>
            <a:solidFill>
              <a:srgbClr val="BCBB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5174932" y="3711892"/>
              <a:ext cx="352726" cy="505073"/>
            </a:xfrm>
            <a:custGeom>
              <a:avLst/>
              <a:gdLst/>
              <a:ahLst/>
              <a:cxnLst/>
              <a:rect l="l" t="t" r="r" b="b"/>
              <a:pathLst>
                <a:path w="352726" h="505073" extrusionOk="0">
                  <a:moveTo>
                    <a:pt x="350520" y="0"/>
                  </a:moveTo>
                  <a:cubicBezTo>
                    <a:pt x="294323" y="238125"/>
                    <a:pt x="215265" y="401002"/>
                    <a:pt x="0" y="479107"/>
                  </a:cubicBezTo>
                  <a:cubicBezTo>
                    <a:pt x="298133" y="586740"/>
                    <a:pt x="366712" y="346710"/>
                    <a:pt x="350520" y="0"/>
                  </a:cubicBezTo>
                  <a:close/>
                </a:path>
              </a:pathLst>
            </a:custGeom>
            <a:solidFill>
              <a:srgbClr val="BCBB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5523265" y="3711892"/>
              <a:ext cx="352706" cy="505073"/>
            </a:xfrm>
            <a:custGeom>
              <a:avLst/>
              <a:gdLst/>
              <a:ahLst/>
              <a:cxnLst/>
              <a:rect l="l" t="t" r="r" b="b"/>
              <a:pathLst>
                <a:path w="352706" h="505073" extrusionOk="0">
                  <a:moveTo>
                    <a:pt x="2187" y="0"/>
                  </a:moveTo>
                  <a:cubicBezTo>
                    <a:pt x="58384" y="238125"/>
                    <a:pt x="137441" y="401002"/>
                    <a:pt x="352706" y="479107"/>
                  </a:cubicBezTo>
                  <a:cubicBezTo>
                    <a:pt x="55527" y="586740"/>
                    <a:pt x="-14006" y="346710"/>
                    <a:pt x="2187" y="0"/>
                  </a:cubicBezTo>
                  <a:close/>
                </a:path>
              </a:pathLst>
            </a:custGeom>
            <a:solidFill>
              <a:srgbClr val="BCBB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5174932" y="4030979"/>
              <a:ext cx="352726" cy="505073"/>
            </a:xfrm>
            <a:custGeom>
              <a:avLst/>
              <a:gdLst/>
              <a:ahLst/>
              <a:cxnLst/>
              <a:rect l="l" t="t" r="r" b="b"/>
              <a:pathLst>
                <a:path w="352726" h="505073" extrusionOk="0">
                  <a:moveTo>
                    <a:pt x="350520" y="0"/>
                  </a:moveTo>
                  <a:cubicBezTo>
                    <a:pt x="294323" y="238125"/>
                    <a:pt x="215265" y="401002"/>
                    <a:pt x="0" y="479107"/>
                  </a:cubicBezTo>
                  <a:cubicBezTo>
                    <a:pt x="298133" y="586740"/>
                    <a:pt x="366712" y="346710"/>
                    <a:pt x="350520" y="0"/>
                  </a:cubicBezTo>
                  <a:close/>
                </a:path>
              </a:pathLst>
            </a:custGeom>
            <a:solidFill>
              <a:srgbClr val="BCBB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523265" y="4030979"/>
              <a:ext cx="352706" cy="505073"/>
            </a:xfrm>
            <a:custGeom>
              <a:avLst/>
              <a:gdLst/>
              <a:ahLst/>
              <a:cxnLst/>
              <a:rect l="l" t="t" r="r" b="b"/>
              <a:pathLst>
                <a:path w="352706" h="505073" extrusionOk="0">
                  <a:moveTo>
                    <a:pt x="2187" y="0"/>
                  </a:moveTo>
                  <a:cubicBezTo>
                    <a:pt x="58384" y="238125"/>
                    <a:pt x="137441" y="401002"/>
                    <a:pt x="352706" y="479107"/>
                  </a:cubicBezTo>
                  <a:cubicBezTo>
                    <a:pt x="55527" y="586740"/>
                    <a:pt x="-14006" y="346710"/>
                    <a:pt x="2187" y="0"/>
                  </a:cubicBezTo>
                  <a:close/>
                </a:path>
              </a:pathLst>
            </a:custGeom>
            <a:solidFill>
              <a:srgbClr val="BCBB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4998719" y="4211002"/>
              <a:ext cx="530137" cy="505009"/>
            </a:xfrm>
            <a:custGeom>
              <a:avLst/>
              <a:gdLst/>
              <a:ahLst/>
              <a:cxnLst/>
              <a:rect l="l" t="t" r="r" b="b"/>
              <a:pathLst>
                <a:path w="530137" h="505009" extrusionOk="0">
                  <a:moveTo>
                    <a:pt x="526733" y="0"/>
                  </a:moveTo>
                  <a:cubicBezTo>
                    <a:pt x="441960" y="238125"/>
                    <a:pt x="322897" y="401003"/>
                    <a:pt x="0" y="479107"/>
                  </a:cubicBezTo>
                  <a:cubicBezTo>
                    <a:pt x="447675" y="586740"/>
                    <a:pt x="551498" y="345757"/>
                    <a:pt x="526733" y="0"/>
                  </a:cubicBezTo>
                  <a:close/>
                </a:path>
              </a:pathLst>
            </a:custGeom>
            <a:solidFill>
              <a:srgbClr val="BCBB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5522257" y="4211002"/>
              <a:ext cx="529927" cy="505009"/>
            </a:xfrm>
            <a:custGeom>
              <a:avLst/>
              <a:gdLst/>
              <a:ahLst/>
              <a:cxnLst/>
              <a:rect l="l" t="t" r="r" b="b"/>
              <a:pathLst>
                <a:path w="529927" h="505009" extrusionOk="0">
                  <a:moveTo>
                    <a:pt x="3195" y="0"/>
                  </a:moveTo>
                  <a:cubicBezTo>
                    <a:pt x="87967" y="238125"/>
                    <a:pt x="207030" y="401003"/>
                    <a:pt x="529927" y="479107"/>
                  </a:cubicBezTo>
                  <a:cubicBezTo>
                    <a:pt x="82252" y="586740"/>
                    <a:pt x="-20618" y="345757"/>
                    <a:pt x="3195" y="0"/>
                  </a:cubicBezTo>
                  <a:close/>
                </a:path>
              </a:pathLst>
            </a:custGeom>
            <a:solidFill>
              <a:srgbClr val="BCBB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4955857" y="4351971"/>
              <a:ext cx="573268" cy="546130"/>
            </a:xfrm>
            <a:custGeom>
              <a:avLst/>
              <a:gdLst/>
              <a:ahLst/>
              <a:cxnLst/>
              <a:rect l="l" t="t" r="r" b="b"/>
              <a:pathLst>
                <a:path w="573268" h="546130" extrusionOk="0">
                  <a:moveTo>
                    <a:pt x="569595" y="0"/>
                  </a:moveTo>
                  <a:cubicBezTo>
                    <a:pt x="477202" y="257175"/>
                    <a:pt x="349567" y="434340"/>
                    <a:pt x="0" y="518160"/>
                  </a:cubicBezTo>
                  <a:cubicBezTo>
                    <a:pt x="484823" y="634365"/>
                    <a:pt x="596265" y="374333"/>
                    <a:pt x="569595" y="0"/>
                  </a:cubicBezTo>
                  <a:close/>
                </a:path>
              </a:pathLst>
            </a:custGeom>
            <a:solidFill>
              <a:srgbClr val="BCBB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5522009" y="4351971"/>
              <a:ext cx="573037" cy="546130"/>
            </a:xfrm>
            <a:custGeom>
              <a:avLst/>
              <a:gdLst/>
              <a:ahLst/>
              <a:cxnLst/>
              <a:rect l="l" t="t" r="r" b="b"/>
              <a:pathLst>
                <a:path w="573037" h="546130" extrusionOk="0">
                  <a:moveTo>
                    <a:pt x="3443" y="0"/>
                  </a:moveTo>
                  <a:cubicBezTo>
                    <a:pt x="95835" y="257175"/>
                    <a:pt x="223470" y="434340"/>
                    <a:pt x="573038" y="518160"/>
                  </a:cubicBezTo>
                  <a:cubicBezTo>
                    <a:pt x="89168" y="634365"/>
                    <a:pt x="-22275" y="374333"/>
                    <a:pt x="3443" y="0"/>
                  </a:cubicBezTo>
                  <a:close/>
                </a:path>
              </a:pathLst>
            </a:custGeom>
            <a:solidFill>
              <a:srgbClr val="BCBB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2437315" y="3566224"/>
            <a:ext cx="1139189" cy="1517680"/>
            <a:chOff x="5346382" y="3632834"/>
            <a:chExt cx="1139189" cy="1517680"/>
          </a:xfrm>
        </p:grpSpPr>
        <p:sp>
          <p:nvSpPr>
            <p:cNvPr id="27" name="Google Shape;27;p2"/>
            <p:cNvSpPr/>
            <p:nvPr/>
          </p:nvSpPr>
          <p:spPr>
            <a:xfrm>
              <a:off x="5867399" y="3632834"/>
              <a:ext cx="98107" cy="1415415"/>
            </a:xfrm>
            <a:custGeom>
              <a:avLst/>
              <a:gdLst/>
              <a:ahLst/>
              <a:cxnLst/>
              <a:rect l="l" t="t" r="r" b="b"/>
              <a:pathLst>
                <a:path w="98107" h="1415415" extrusionOk="0">
                  <a:moveTo>
                    <a:pt x="48578" y="0"/>
                  </a:moveTo>
                  <a:lnTo>
                    <a:pt x="73343" y="707708"/>
                  </a:lnTo>
                  <a:lnTo>
                    <a:pt x="98107" y="1415415"/>
                  </a:lnTo>
                  <a:lnTo>
                    <a:pt x="48578" y="1415415"/>
                  </a:lnTo>
                  <a:lnTo>
                    <a:pt x="0" y="1415415"/>
                  </a:lnTo>
                  <a:lnTo>
                    <a:pt x="23813" y="707708"/>
                  </a:lnTo>
                  <a:close/>
                </a:path>
              </a:pathLst>
            </a:custGeom>
            <a:solidFill>
              <a:srgbClr val="BCBB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5699759" y="3632834"/>
              <a:ext cx="217686" cy="391392"/>
            </a:xfrm>
            <a:custGeom>
              <a:avLst/>
              <a:gdLst/>
              <a:ahLst/>
              <a:cxnLst/>
              <a:rect l="l" t="t" r="r" b="b"/>
              <a:pathLst>
                <a:path w="217686" h="391392" extrusionOk="0">
                  <a:moveTo>
                    <a:pt x="216218" y="0"/>
                  </a:moveTo>
                  <a:cubicBezTo>
                    <a:pt x="180975" y="184785"/>
                    <a:pt x="132397" y="311468"/>
                    <a:pt x="0" y="371475"/>
                  </a:cubicBezTo>
                  <a:cubicBezTo>
                    <a:pt x="183833" y="454343"/>
                    <a:pt x="226695" y="268605"/>
                    <a:pt x="216218" y="0"/>
                  </a:cubicBezTo>
                  <a:close/>
                </a:path>
              </a:pathLst>
            </a:custGeom>
            <a:solidFill>
              <a:srgbClr val="BCBB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5914718" y="3632834"/>
              <a:ext cx="217475" cy="391392"/>
            </a:xfrm>
            <a:custGeom>
              <a:avLst/>
              <a:gdLst/>
              <a:ahLst/>
              <a:cxnLst/>
              <a:rect l="l" t="t" r="r" b="b"/>
              <a:pathLst>
                <a:path w="217475" h="391392" extrusionOk="0">
                  <a:moveTo>
                    <a:pt x="1259" y="0"/>
                  </a:moveTo>
                  <a:cubicBezTo>
                    <a:pt x="36501" y="184785"/>
                    <a:pt x="85079" y="311468"/>
                    <a:pt x="217476" y="371475"/>
                  </a:cubicBezTo>
                  <a:cubicBezTo>
                    <a:pt x="33644" y="454343"/>
                    <a:pt x="-8266" y="268605"/>
                    <a:pt x="1259" y="0"/>
                  </a:cubicBezTo>
                  <a:close/>
                </a:path>
              </a:pathLst>
            </a:custGeom>
            <a:solidFill>
              <a:srgbClr val="BCBB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5637846" y="3794759"/>
              <a:ext cx="279982" cy="505073"/>
            </a:xfrm>
            <a:custGeom>
              <a:avLst/>
              <a:gdLst/>
              <a:ahLst/>
              <a:cxnLst/>
              <a:rect l="l" t="t" r="r" b="b"/>
              <a:pathLst>
                <a:path w="279982" h="505073" extrusionOk="0">
                  <a:moveTo>
                    <a:pt x="278130" y="0"/>
                  </a:moveTo>
                  <a:cubicBezTo>
                    <a:pt x="233363" y="238125"/>
                    <a:pt x="170497" y="401003"/>
                    <a:pt x="0" y="479108"/>
                  </a:cubicBezTo>
                  <a:cubicBezTo>
                    <a:pt x="236220" y="586740"/>
                    <a:pt x="291465" y="346710"/>
                    <a:pt x="278130" y="0"/>
                  </a:cubicBezTo>
                  <a:close/>
                </a:path>
              </a:pathLst>
            </a:custGeom>
            <a:solidFill>
              <a:srgbClr val="BCBB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5914334" y="3794759"/>
              <a:ext cx="279771" cy="505073"/>
            </a:xfrm>
            <a:custGeom>
              <a:avLst/>
              <a:gdLst/>
              <a:ahLst/>
              <a:cxnLst/>
              <a:rect l="l" t="t" r="r" b="b"/>
              <a:pathLst>
                <a:path w="279771" h="505073" extrusionOk="0">
                  <a:moveTo>
                    <a:pt x="1642" y="0"/>
                  </a:moveTo>
                  <a:cubicBezTo>
                    <a:pt x="46409" y="238125"/>
                    <a:pt x="109274" y="401003"/>
                    <a:pt x="279772" y="479108"/>
                  </a:cubicBezTo>
                  <a:cubicBezTo>
                    <a:pt x="43552" y="586740"/>
                    <a:pt x="-10741" y="346710"/>
                    <a:pt x="1642" y="0"/>
                  </a:cubicBezTo>
                  <a:close/>
                </a:path>
              </a:pathLst>
            </a:custGeom>
            <a:solidFill>
              <a:srgbClr val="BCBB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5565456" y="3965256"/>
              <a:ext cx="352727" cy="505009"/>
            </a:xfrm>
            <a:custGeom>
              <a:avLst/>
              <a:gdLst/>
              <a:ahLst/>
              <a:cxnLst/>
              <a:rect l="l" t="t" r="r" b="b"/>
              <a:pathLst>
                <a:path w="352727" h="505009" extrusionOk="0">
                  <a:moveTo>
                    <a:pt x="350520" y="0"/>
                  </a:moveTo>
                  <a:cubicBezTo>
                    <a:pt x="294323" y="238125"/>
                    <a:pt x="215265" y="401003"/>
                    <a:pt x="0" y="479108"/>
                  </a:cubicBezTo>
                  <a:cubicBezTo>
                    <a:pt x="298133" y="586740"/>
                    <a:pt x="366713" y="345758"/>
                    <a:pt x="350520" y="0"/>
                  </a:cubicBezTo>
                  <a:close/>
                </a:path>
              </a:pathLst>
            </a:custGeom>
            <a:solidFill>
              <a:srgbClr val="BCBB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5913790" y="3965256"/>
              <a:ext cx="352706" cy="505009"/>
            </a:xfrm>
            <a:custGeom>
              <a:avLst/>
              <a:gdLst/>
              <a:ahLst/>
              <a:cxnLst/>
              <a:rect l="l" t="t" r="r" b="b"/>
              <a:pathLst>
                <a:path w="352706" h="505009" extrusionOk="0">
                  <a:moveTo>
                    <a:pt x="2187" y="0"/>
                  </a:moveTo>
                  <a:cubicBezTo>
                    <a:pt x="58384" y="238125"/>
                    <a:pt x="137441" y="401003"/>
                    <a:pt x="352706" y="479108"/>
                  </a:cubicBezTo>
                  <a:cubicBezTo>
                    <a:pt x="55527" y="586740"/>
                    <a:pt x="-14006" y="345758"/>
                    <a:pt x="2187" y="0"/>
                  </a:cubicBezTo>
                  <a:close/>
                </a:path>
              </a:pathLst>
            </a:custGeom>
            <a:solidFill>
              <a:srgbClr val="BCBB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5565456" y="4283392"/>
              <a:ext cx="352727" cy="505073"/>
            </a:xfrm>
            <a:custGeom>
              <a:avLst/>
              <a:gdLst/>
              <a:ahLst/>
              <a:cxnLst/>
              <a:rect l="l" t="t" r="r" b="b"/>
              <a:pathLst>
                <a:path w="352727" h="505073" extrusionOk="0">
                  <a:moveTo>
                    <a:pt x="350520" y="0"/>
                  </a:moveTo>
                  <a:cubicBezTo>
                    <a:pt x="294323" y="238125"/>
                    <a:pt x="215265" y="401002"/>
                    <a:pt x="0" y="479107"/>
                  </a:cubicBezTo>
                  <a:cubicBezTo>
                    <a:pt x="298133" y="586740"/>
                    <a:pt x="366713" y="346710"/>
                    <a:pt x="350520" y="0"/>
                  </a:cubicBezTo>
                  <a:close/>
                </a:path>
              </a:pathLst>
            </a:custGeom>
            <a:solidFill>
              <a:srgbClr val="BCBB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5913790" y="4283392"/>
              <a:ext cx="352706" cy="505073"/>
            </a:xfrm>
            <a:custGeom>
              <a:avLst/>
              <a:gdLst/>
              <a:ahLst/>
              <a:cxnLst/>
              <a:rect l="l" t="t" r="r" b="b"/>
              <a:pathLst>
                <a:path w="352706" h="505073" extrusionOk="0">
                  <a:moveTo>
                    <a:pt x="2187" y="0"/>
                  </a:moveTo>
                  <a:cubicBezTo>
                    <a:pt x="58384" y="238125"/>
                    <a:pt x="137441" y="401002"/>
                    <a:pt x="352706" y="479107"/>
                  </a:cubicBezTo>
                  <a:cubicBezTo>
                    <a:pt x="55527" y="586740"/>
                    <a:pt x="-14006" y="346710"/>
                    <a:pt x="2187" y="0"/>
                  </a:cubicBezTo>
                  <a:close/>
                </a:path>
              </a:pathLst>
            </a:custGeom>
            <a:solidFill>
              <a:srgbClr val="BCBB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5389244" y="4463414"/>
              <a:ext cx="530137" cy="505009"/>
            </a:xfrm>
            <a:custGeom>
              <a:avLst/>
              <a:gdLst/>
              <a:ahLst/>
              <a:cxnLst/>
              <a:rect l="l" t="t" r="r" b="b"/>
              <a:pathLst>
                <a:path w="530137" h="505009" extrusionOk="0">
                  <a:moveTo>
                    <a:pt x="526733" y="0"/>
                  </a:moveTo>
                  <a:cubicBezTo>
                    <a:pt x="441960" y="238125"/>
                    <a:pt x="322898" y="401003"/>
                    <a:pt x="0" y="479107"/>
                  </a:cubicBezTo>
                  <a:cubicBezTo>
                    <a:pt x="447675" y="586740"/>
                    <a:pt x="551498" y="345757"/>
                    <a:pt x="526733" y="0"/>
                  </a:cubicBezTo>
                  <a:close/>
                </a:path>
              </a:pathLst>
            </a:custGeom>
            <a:solidFill>
              <a:srgbClr val="BCBB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5912782" y="4463414"/>
              <a:ext cx="529927" cy="505009"/>
            </a:xfrm>
            <a:custGeom>
              <a:avLst/>
              <a:gdLst/>
              <a:ahLst/>
              <a:cxnLst/>
              <a:rect l="l" t="t" r="r" b="b"/>
              <a:pathLst>
                <a:path w="529927" h="505009" extrusionOk="0">
                  <a:moveTo>
                    <a:pt x="3195" y="0"/>
                  </a:moveTo>
                  <a:cubicBezTo>
                    <a:pt x="87967" y="238125"/>
                    <a:pt x="207030" y="401003"/>
                    <a:pt x="529927" y="479107"/>
                  </a:cubicBezTo>
                  <a:cubicBezTo>
                    <a:pt x="82252" y="586740"/>
                    <a:pt x="-20618" y="345757"/>
                    <a:pt x="3195" y="0"/>
                  </a:cubicBezTo>
                  <a:close/>
                </a:path>
              </a:pathLst>
            </a:custGeom>
            <a:solidFill>
              <a:srgbClr val="BCBB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5346382" y="4604384"/>
              <a:ext cx="573247" cy="546130"/>
            </a:xfrm>
            <a:custGeom>
              <a:avLst/>
              <a:gdLst/>
              <a:ahLst/>
              <a:cxnLst/>
              <a:rect l="l" t="t" r="r" b="b"/>
              <a:pathLst>
                <a:path w="573247" h="546130" extrusionOk="0">
                  <a:moveTo>
                    <a:pt x="569595" y="0"/>
                  </a:moveTo>
                  <a:cubicBezTo>
                    <a:pt x="477202" y="257175"/>
                    <a:pt x="349567" y="434340"/>
                    <a:pt x="0" y="518160"/>
                  </a:cubicBezTo>
                  <a:cubicBezTo>
                    <a:pt x="483870" y="634365"/>
                    <a:pt x="596265" y="374333"/>
                    <a:pt x="569595" y="0"/>
                  </a:cubicBezTo>
                  <a:close/>
                </a:path>
              </a:pathLst>
            </a:custGeom>
            <a:solidFill>
              <a:srgbClr val="BCBB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5912534" y="4604384"/>
              <a:ext cx="573037" cy="546130"/>
            </a:xfrm>
            <a:custGeom>
              <a:avLst/>
              <a:gdLst/>
              <a:ahLst/>
              <a:cxnLst/>
              <a:rect l="l" t="t" r="r" b="b"/>
              <a:pathLst>
                <a:path w="573037" h="546130" extrusionOk="0">
                  <a:moveTo>
                    <a:pt x="3443" y="0"/>
                  </a:moveTo>
                  <a:cubicBezTo>
                    <a:pt x="95835" y="257175"/>
                    <a:pt x="223470" y="434340"/>
                    <a:pt x="573038" y="518160"/>
                  </a:cubicBezTo>
                  <a:cubicBezTo>
                    <a:pt x="89168" y="634365"/>
                    <a:pt x="-22275" y="374333"/>
                    <a:pt x="3443" y="0"/>
                  </a:cubicBezTo>
                  <a:close/>
                </a:path>
              </a:pathLst>
            </a:custGeom>
            <a:solidFill>
              <a:srgbClr val="BCBB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" name="Google Shape;40;p2"/>
          <p:cNvGrpSpPr/>
          <p:nvPr/>
        </p:nvGrpSpPr>
        <p:grpSpPr>
          <a:xfrm>
            <a:off x="3635560" y="3437636"/>
            <a:ext cx="996314" cy="1327585"/>
            <a:chOff x="6544627" y="3504246"/>
            <a:chExt cx="996314" cy="1327585"/>
          </a:xfrm>
        </p:grpSpPr>
        <p:sp>
          <p:nvSpPr>
            <p:cNvPr id="41" name="Google Shape;41;p2"/>
            <p:cNvSpPr/>
            <p:nvPr/>
          </p:nvSpPr>
          <p:spPr>
            <a:xfrm>
              <a:off x="6999921" y="3504246"/>
              <a:ext cx="85725" cy="1238250"/>
            </a:xfrm>
            <a:custGeom>
              <a:avLst/>
              <a:gdLst/>
              <a:ahLst/>
              <a:cxnLst/>
              <a:rect l="l" t="t" r="r" b="b"/>
              <a:pathLst>
                <a:path w="85725" h="1238250" extrusionOk="0">
                  <a:moveTo>
                    <a:pt x="42863" y="0"/>
                  </a:moveTo>
                  <a:lnTo>
                    <a:pt x="63818" y="619125"/>
                  </a:lnTo>
                  <a:lnTo>
                    <a:pt x="85725" y="1238250"/>
                  </a:lnTo>
                  <a:lnTo>
                    <a:pt x="42863" y="1238250"/>
                  </a:lnTo>
                  <a:lnTo>
                    <a:pt x="0" y="1238250"/>
                  </a:lnTo>
                  <a:lnTo>
                    <a:pt x="20955" y="619125"/>
                  </a:lnTo>
                  <a:close/>
                </a:path>
              </a:pathLst>
            </a:custGeom>
            <a:solidFill>
              <a:srgbClr val="BCBB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6854189" y="3504246"/>
              <a:ext cx="189743" cy="342549"/>
            </a:xfrm>
            <a:custGeom>
              <a:avLst/>
              <a:gdLst/>
              <a:ahLst/>
              <a:cxnLst/>
              <a:rect l="l" t="t" r="r" b="b"/>
              <a:pathLst>
                <a:path w="189743" h="342549" extrusionOk="0">
                  <a:moveTo>
                    <a:pt x="188595" y="0"/>
                  </a:moveTo>
                  <a:cubicBezTo>
                    <a:pt x="158115" y="160972"/>
                    <a:pt x="115253" y="272415"/>
                    <a:pt x="0" y="324803"/>
                  </a:cubicBezTo>
                  <a:cubicBezTo>
                    <a:pt x="160020" y="398145"/>
                    <a:pt x="197167" y="235268"/>
                    <a:pt x="188595" y="0"/>
                  </a:cubicBezTo>
                  <a:close/>
                </a:path>
              </a:pathLst>
            </a:custGeom>
            <a:solidFill>
              <a:srgbClr val="BCBB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7041635" y="3504246"/>
              <a:ext cx="189743" cy="342549"/>
            </a:xfrm>
            <a:custGeom>
              <a:avLst/>
              <a:gdLst/>
              <a:ahLst/>
              <a:cxnLst/>
              <a:rect l="l" t="t" r="r" b="b"/>
              <a:pathLst>
                <a:path w="189743" h="342549" extrusionOk="0">
                  <a:moveTo>
                    <a:pt x="1148" y="0"/>
                  </a:moveTo>
                  <a:cubicBezTo>
                    <a:pt x="31629" y="160972"/>
                    <a:pt x="74491" y="272415"/>
                    <a:pt x="189744" y="324803"/>
                  </a:cubicBezTo>
                  <a:cubicBezTo>
                    <a:pt x="29723" y="398145"/>
                    <a:pt x="-7424" y="235268"/>
                    <a:pt x="1148" y="0"/>
                  </a:cubicBezTo>
                  <a:close/>
                </a:path>
              </a:pathLst>
            </a:custGeom>
            <a:solidFill>
              <a:srgbClr val="BCBB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6798944" y="3646169"/>
              <a:ext cx="245396" cy="441837"/>
            </a:xfrm>
            <a:custGeom>
              <a:avLst/>
              <a:gdLst/>
              <a:ahLst/>
              <a:cxnLst/>
              <a:rect l="l" t="t" r="r" b="b"/>
              <a:pathLst>
                <a:path w="245396" h="441837" extrusionOk="0">
                  <a:moveTo>
                    <a:pt x="243840" y="0"/>
                  </a:moveTo>
                  <a:cubicBezTo>
                    <a:pt x="204788" y="207645"/>
                    <a:pt x="149543" y="351473"/>
                    <a:pt x="0" y="419100"/>
                  </a:cubicBezTo>
                  <a:cubicBezTo>
                    <a:pt x="206693" y="513398"/>
                    <a:pt x="255270" y="302895"/>
                    <a:pt x="243840" y="0"/>
                  </a:cubicBezTo>
                  <a:close/>
                </a:path>
              </a:pathLst>
            </a:custGeom>
            <a:solidFill>
              <a:srgbClr val="BCBB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7041207" y="3646169"/>
              <a:ext cx="245417" cy="441837"/>
            </a:xfrm>
            <a:custGeom>
              <a:avLst/>
              <a:gdLst/>
              <a:ahLst/>
              <a:cxnLst/>
              <a:rect l="l" t="t" r="r" b="b"/>
              <a:pathLst>
                <a:path w="245417" h="441837" extrusionOk="0">
                  <a:moveTo>
                    <a:pt x="1577" y="0"/>
                  </a:moveTo>
                  <a:cubicBezTo>
                    <a:pt x="40630" y="207645"/>
                    <a:pt x="95875" y="351473"/>
                    <a:pt x="245417" y="419100"/>
                  </a:cubicBezTo>
                  <a:cubicBezTo>
                    <a:pt x="37773" y="513398"/>
                    <a:pt x="-9852" y="302895"/>
                    <a:pt x="1577" y="0"/>
                  </a:cubicBezTo>
                  <a:close/>
                </a:path>
              </a:pathLst>
            </a:custGeom>
            <a:solidFill>
              <a:srgbClr val="BCBB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6736079" y="3794759"/>
              <a:ext cx="308664" cy="441837"/>
            </a:xfrm>
            <a:custGeom>
              <a:avLst/>
              <a:gdLst/>
              <a:ahLst/>
              <a:cxnLst/>
              <a:rect l="l" t="t" r="r" b="b"/>
              <a:pathLst>
                <a:path w="308664" h="441837" extrusionOk="0">
                  <a:moveTo>
                    <a:pt x="306705" y="0"/>
                  </a:moveTo>
                  <a:cubicBezTo>
                    <a:pt x="257175" y="207645"/>
                    <a:pt x="187642" y="351472"/>
                    <a:pt x="0" y="419100"/>
                  </a:cubicBezTo>
                  <a:cubicBezTo>
                    <a:pt x="260985" y="513397"/>
                    <a:pt x="320992" y="302895"/>
                    <a:pt x="306705" y="0"/>
                  </a:cubicBezTo>
                  <a:close/>
                </a:path>
              </a:pathLst>
            </a:custGeom>
            <a:solidFill>
              <a:srgbClr val="BCBB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7040824" y="3794759"/>
              <a:ext cx="308665" cy="441837"/>
            </a:xfrm>
            <a:custGeom>
              <a:avLst/>
              <a:gdLst/>
              <a:ahLst/>
              <a:cxnLst/>
              <a:rect l="l" t="t" r="r" b="b"/>
              <a:pathLst>
                <a:path w="308665" h="441837" extrusionOk="0">
                  <a:moveTo>
                    <a:pt x="1960" y="0"/>
                  </a:moveTo>
                  <a:cubicBezTo>
                    <a:pt x="51490" y="207645"/>
                    <a:pt x="121023" y="351472"/>
                    <a:pt x="308665" y="419100"/>
                  </a:cubicBezTo>
                  <a:cubicBezTo>
                    <a:pt x="47680" y="513397"/>
                    <a:pt x="-12327" y="302895"/>
                    <a:pt x="1960" y="0"/>
                  </a:cubicBezTo>
                  <a:close/>
                </a:path>
              </a:pathLst>
            </a:custGeom>
            <a:solidFill>
              <a:srgbClr val="BCBB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6736079" y="4073842"/>
              <a:ext cx="308664" cy="441510"/>
            </a:xfrm>
            <a:custGeom>
              <a:avLst/>
              <a:gdLst/>
              <a:ahLst/>
              <a:cxnLst/>
              <a:rect l="l" t="t" r="r" b="b"/>
              <a:pathLst>
                <a:path w="308664" h="441510" extrusionOk="0">
                  <a:moveTo>
                    <a:pt x="306705" y="0"/>
                  </a:moveTo>
                  <a:cubicBezTo>
                    <a:pt x="257175" y="207645"/>
                    <a:pt x="187642" y="351472"/>
                    <a:pt x="0" y="419100"/>
                  </a:cubicBezTo>
                  <a:cubicBezTo>
                    <a:pt x="260985" y="512445"/>
                    <a:pt x="320992" y="302895"/>
                    <a:pt x="306705" y="0"/>
                  </a:cubicBezTo>
                  <a:close/>
                </a:path>
              </a:pathLst>
            </a:custGeom>
            <a:solidFill>
              <a:srgbClr val="BCBB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7040824" y="4073842"/>
              <a:ext cx="308665" cy="441510"/>
            </a:xfrm>
            <a:custGeom>
              <a:avLst/>
              <a:gdLst/>
              <a:ahLst/>
              <a:cxnLst/>
              <a:rect l="l" t="t" r="r" b="b"/>
              <a:pathLst>
                <a:path w="308665" h="441510" extrusionOk="0">
                  <a:moveTo>
                    <a:pt x="1960" y="0"/>
                  </a:moveTo>
                  <a:cubicBezTo>
                    <a:pt x="51490" y="207645"/>
                    <a:pt x="121023" y="351472"/>
                    <a:pt x="308665" y="419100"/>
                  </a:cubicBezTo>
                  <a:cubicBezTo>
                    <a:pt x="47680" y="512445"/>
                    <a:pt x="-12327" y="302895"/>
                    <a:pt x="1960" y="0"/>
                  </a:cubicBezTo>
                  <a:close/>
                </a:path>
              </a:pathLst>
            </a:custGeom>
            <a:solidFill>
              <a:srgbClr val="BCBB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6581774" y="4231004"/>
              <a:ext cx="463823" cy="441837"/>
            </a:xfrm>
            <a:custGeom>
              <a:avLst/>
              <a:gdLst/>
              <a:ahLst/>
              <a:cxnLst/>
              <a:rect l="l" t="t" r="r" b="b"/>
              <a:pathLst>
                <a:path w="463823" h="441837" extrusionOk="0">
                  <a:moveTo>
                    <a:pt x="461010" y="0"/>
                  </a:moveTo>
                  <a:cubicBezTo>
                    <a:pt x="386715" y="207645"/>
                    <a:pt x="282893" y="351472"/>
                    <a:pt x="0" y="419100"/>
                  </a:cubicBezTo>
                  <a:cubicBezTo>
                    <a:pt x="391478" y="513397"/>
                    <a:pt x="481965" y="302895"/>
                    <a:pt x="461010" y="0"/>
                  </a:cubicBezTo>
                  <a:close/>
                </a:path>
              </a:pathLst>
            </a:custGeom>
            <a:solidFill>
              <a:srgbClr val="BCBB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7039950" y="4231004"/>
              <a:ext cx="463844" cy="441837"/>
            </a:xfrm>
            <a:custGeom>
              <a:avLst/>
              <a:gdLst/>
              <a:ahLst/>
              <a:cxnLst/>
              <a:rect l="l" t="t" r="r" b="b"/>
              <a:pathLst>
                <a:path w="463844" h="441837" extrusionOk="0">
                  <a:moveTo>
                    <a:pt x="2834" y="0"/>
                  </a:moveTo>
                  <a:cubicBezTo>
                    <a:pt x="77129" y="207645"/>
                    <a:pt x="180952" y="351472"/>
                    <a:pt x="463844" y="419100"/>
                  </a:cubicBezTo>
                  <a:cubicBezTo>
                    <a:pt x="71414" y="513397"/>
                    <a:pt x="-18121" y="302895"/>
                    <a:pt x="2834" y="0"/>
                  </a:cubicBezTo>
                  <a:close/>
                </a:path>
              </a:pathLst>
            </a:custGeom>
            <a:solidFill>
              <a:srgbClr val="BCBB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6544627" y="4353877"/>
              <a:ext cx="501243" cy="477954"/>
            </a:xfrm>
            <a:custGeom>
              <a:avLst/>
              <a:gdLst/>
              <a:ahLst/>
              <a:cxnLst/>
              <a:rect l="l" t="t" r="r" b="b"/>
              <a:pathLst>
                <a:path w="501243" h="477954" extrusionOk="0">
                  <a:moveTo>
                    <a:pt x="498157" y="0"/>
                  </a:moveTo>
                  <a:cubicBezTo>
                    <a:pt x="418147" y="224790"/>
                    <a:pt x="305753" y="380047"/>
                    <a:pt x="0" y="453390"/>
                  </a:cubicBezTo>
                  <a:cubicBezTo>
                    <a:pt x="422910" y="555307"/>
                    <a:pt x="521017" y="327660"/>
                    <a:pt x="498157" y="0"/>
                  </a:cubicBezTo>
                  <a:close/>
                </a:path>
              </a:pathLst>
            </a:custGeom>
            <a:solidFill>
              <a:srgbClr val="BCBB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7039678" y="4353877"/>
              <a:ext cx="501263" cy="477954"/>
            </a:xfrm>
            <a:custGeom>
              <a:avLst/>
              <a:gdLst/>
              <a:ahLst/>
              <a:cxnLst/>
              <a:rect l="l" t="t" r="r" b="b"/>
              <a:pathLst>
                <a:path w="501263" h="477954" extrusionOk="0">
                  <a:moveTo>
                    <a:pt x="3106" y="0"/>
                  </a:moveTo>
                  <a:cubicBezTo>
                    <a:pt x="83116" y="224790"/>
                    <a:pt x="195511" y="380047"/>
                    <a:pt x="501264" y="453390"/>
                  </a:cubicBezTo>
                  <a:cubicBezTo>
                    <a:pt x="77401" y="555307"/>
                    <a:pt x="-19754" y="327660"/>
                    <a:pt x="3106" y="0"/>
                  </a:cubicBezTo>
                  <a:close/>
                </a:path>
              </a:pathLst>
            </a:custGeom>
            <a:solidFill>
              <a:srgbClr val="BCBB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4" name="Google Shape;54;p2"/>
          <p:cNvGrpSpPr/>
          <p:nvPr/>
        </p:nvGrpSpPr>
        <p:grpSpPr>
          <a:xfrm>
            <a:off x="3967982" y="3186177"/>
            <a:ext cx="1139188" cy="1517680"/>
            <a:chOff x="6877049" y="3252787"/>
            <a:chExt cx="1139188" cy="1517680"/>
          </a:xfrm>
        </p:grpSpPr>
        <p:sp>
          <p:nvSpPr>
            <p:cNvPr id="55" name="Google Shape;55;p2"/>
            <p:cNvSpPr/>
            <p:nvPr/>
          </p:nvSpPr>
          <p:spPr>
            <a:xfrm>
              <a:off x="7397114" y="3252787"/>
              <a:ext cx="98107" cy="1416367"/>
            </a:xfrm>
            <a:custGeom>
              <a:avLst/>
              <a:gdLst/>
              <a:ahLst/>
              <a:cxnLst/>
              <a:rect l="l" t="t" r="r" b="b"/>
              <a:pathLst>
                <a:path w="98107" h="1416367" extrusionOk="0">
                  <a:moveTo>
                    <a:pt x="49530" y="0"/>
                  </a:moveTo>
                  <a:lnTo>
                    <a:pt x="74295" y="707707"/>
                  </a:lnTo>
                  <a:lnTo>
                    <a:pt x="98107" y="1416368"/>
                  </a:lnTo>
                  <a:lnTo>
                    <a:pt x="49530" y="1416368"/>
                  </a:lnTo>
                  <a:lnTo>
                    <a:pt x="0" y="1416368"/>
                  </a:lnTo>
                  <a:lnTo>
                    <a:pt x="24765" y="707707"/>
                  </a:lnTo>
                  <a:close/>
                </a:path>
              </a:pathLst>
            </a:custGeom>
            <a:solidFill>
              <a:srgbClr val="BCBB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7230427" y="3252787"/>
              <a:ext cx="217475" cy="391392"/>
            </a:xfrm>
            <a:custGeom>
              <a:avLst/>
              <a:gdLst/>
              <a:ahLst/>
              <a:cxnLst/>
              <a:rect l="l" t="t" r="r" b="b"/>
              <a:pathLst>
                <a:path w="217475" h="391392" extrusionOk="0">
                  <a:moveTo>
                    <a:pt x="216217" y="0"/>
                  </a:moveTo>
                  <a:cubicBezTo>
                    <a:pt x="180975" y="184785"/>
                    <a:pt x="132397" y="311468"/>
                    <a:pt x="0" y="371475"/>
                  </a:cubicBezTo>
                  <a:cubicBezTo>
                    <a:pt x="183832" y="454343"/>
                    <a:pt x="225742" y="268605"/>
                    <a:pt x="216217" y="0"/>
                  </a:cubicBezTo>
                  <a:close/>
                </a:path>
              </a:pathLst>
            </a:custGeom>
            <a:solidFill>
              <a:srgbClr val="BCBB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7445175" y="3252787"/>
              <a:ext cx="217686" cy="391392"/>
            </a:xfrm>
            <a:custGeom>
              <a:avLst/>
              <a:gdLst/>
              <a:ahLst/>
              <a:cxnLst/>
              <a:rect l="l" t="t" r="r" b="b"/>
              <a:pathLst>
                <a:path w="217686" h="391392" extrusionOk="0">
                  <a:moveTo>
                    <a:pt x="1469" y="0"/>
                  </a:moveTo>
                  <a:cubicBezTo>
                    <a:pt x="36712" y="184785"/>
                    <a:pt x="85289" y="311468"/>
                    <a:pt x="217687" y="371475"/>
                  </a:cubicBezTo>
                  <a:cubicBezTo>
                    <a:pt x="33854" y="454343"/>
                    <a:pt x="-9008" y="268605"/>
                    <a:pt x="1469" y="0"/>
                  </a:cubicBezTo>
                  <a:close/>
                </a:path>
              </a:pathLst>
            </a:custGeom>
            <a:solidFill>
              <a:srgbClr val="BCBB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7168514" y="3414712"/>
              <a:ext cx="279771" cy="505073"/>
            </a:xfrm>
            <a:custGeom>
              <a:avLst/>
              <a:gdLst/>
              <a:ahLst/>
              <a:cxnLst/>
              <a:rect l="l" t="t" r="r" b="b"/>
              <a:pathLst>
                <a:path w="279771" h="505073" extrusionOk="0">
                  <a:moveTo>
                    <a:pt x="278130" y="0"/>
                  </a:moveTo>
                  <a:cubicBezTo>
                    <a:pt x="233363" y="238125"/>
                    <a:pt x="170497" y="401003"/>
                    <a:pt x="0" y="479107"/>
                  </a:cubicBezTo>
                  <a:cubicBezTo>
                    <a:pt x="236220" y="586740"/>
                    <a:pt x="290513" y="346710"/>
                    <a:pt x="278130" y="0"/>
                  </a:cubicBezTo>
                  <a:close/>
                </a:path>
              </a:pathLst>
            </a:custGeom>
            <a:solidFill>
              <a:srgbClr val="BCBB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7444792" y="3414712"/>
              <a:ext cx="279982" cy="505073"/>
            </a:xfrm>
            <a:custGeom>
              <a:avLst/>
              <a:gdLst/>
              <a:ahLst/>
              <a:cxnLst/>
              <a:rect l="l" t="t" r="r" b="b"/>
              <a:pathLst>
                <a:path w="279982" h="505073" extrusionOk="0">
                  <a:moveTo>
                    <a:pt x="1852" y="0"/>
                  </a:moveTo>
                  <a:cubicBezTo>
                    <a:pt x="46620" y="238125"/>
                    <a:pt x="109485" y="401003"/>
                    <a:pt x="279982" y="479107"/>
                  </a:cubicBezTo>
                  <a:cubicBezTo>
                    <a:pt x="43762" y="586740"/>
                    <a:pt x="-11483" y="346710"/>
                    <a:pt x="1852" y="0"/>
                  </a:cubicBezTo>
                  <a:close/>
                </a:path>
              </a:pathLst>
            </a:custGeom>
            <a:solidFill>
              <a:srgbClr val="BCBB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7096124" y="3585209"/>
              <a:ext cx="352706" cy="505009"/>
            </a:xfrm>
            <a:custGeom>
              <a:avLst/>
              <a:gdLst/>
              <a:ahLst/>
              <a:cxnLst/>
              <a:rect l="l" t="t" r="r" b="b"/>
              <a:pathLst>
                <a:path w="352706" h="505009" extrusionOk="0">
                  <a:moveTo>
                    <a:pt x="350520" y="0"/>
                  </a:moveTo>
                  <a:cubicBezTo>
                    <a:pt x="294322" y="238125"/>
                    <a:pt x="215265" y="401003"/>
                    <a:pt x="0" y="479108"/>
                  </a:cubicBezTo>
                  <a:cubicBezTo>
                    <a:pt x="297180" y="586740"/>
                    <a:pt x="366713" y="345758"/>
                    <a:pt x="350520" y="0"/>
                  </a:cubicBezTo>
                  <a:close/>
                </a:path>
              </a:pathLst>
            </a:custGeom>
            <a:solidFill>
              <a:srgbClr val="BCBB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7444437" y="3585209"/>
              <a:ext cx="352727" cy="505009"/>
            </a:xfrm>
            <a:custGeom>
              <a:avLst/>
              <a:gdLst/>
              <a:ahLst/>
              <a:cxnLst/>
              <a:rect l="l" t="t" r="r" b="b"/>
              <a:pathLst>
                <a:path w="352727" h="505009" extrusionOk="0">
                  <a:moveTo>
                    <a:pt x="2207" y="0"/>
                  </a:moveTo>
                  <a:cubicBezTo>
                    <a:pt x="58405" y="238125"/>
                    <a:pt x="137462" y="401003"/>
                    <a:pt x="352727" y="479108"/>
                  </a:cubicBezTo>
                  <a:cubicBezTo>
                    <a:pt x="54594" y="586740"/>
                    <a:pt x="-13985" y="345758"/>
                    <a:pt x="2207" y="0"/>
                  </a:cubicBezTo>
                  <a:close/>
                </a:path>
              </a:pathLst>
            </a:custGeom>
            <a:solidFill>
              <a:srgbClr val="BCBB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7096124" y="3903344"/>
              <a:ext cx="352706" cy="505073"/>
            </a:xfrm>
            <a:custGeom>
              <a:avLst/>
              <a:gdLst/>
              <a:ahLst/>
              <a:cxnLst/>
              <a:rect l="l" t="t" r="r" b="b"/>
              <a:pathLst>
                <a:path w="352706" h="505073" extrusionOk="0">
                  <a:moveTo>
                    <a:pt x="350520" y="0"/>
                  </a:moveTo>
                  <a:cubicBezTo>
                    <a:pt x="294322" y="238125"/>
                    <a:pt x="215265" y="401003"/>
                    <a:pt x="0" y="479108"/>
                  </a:cubicBezTo>
                  <a:cubicBezTo>
                    <a:pt x="297180" y="586740"/>
                    <a:pt x="366713" y="346710"/>
                    <a:pt x="350520" y="0"/>
                  </a:cubicBezTo>
                  <a:close/>
                </a:path>
              </a:pathLst>
            </a:custGeom>
            <a:solidFill>
              <a:srgbClr val="BCBB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7444437" y="3903344"/>
              <a:ext cx="352727" cy="505073"/>
            </a:xfrm>
            <a:custGeom>
              <a:avLst/>
              <a:gdLst/>
              <a:ahLst/>
              <a:cxnLst/>
              <a:rect l="l" t="t" r="r" b="b"/>
              <a:pathLst>
                <a:path w="352727" h="505073" extrusionOk="0">
                  <a:moveTo>
                    <a:pt x="2207" y="0"/>
                  </a:moveTo>
                  <a:cubicBezTo>
                    <a:pt x="58405" y="238125"/>
                    <a:pt x="137462" y="401003"/>
                    <a:pt x="352727" y="479108"/>
                  </a:cubicBezTo>
                  <a:cubicBezTo>
                    <a:pt x="54594" y="586740"/>
                    <a:pt x="-13985" y="346710"/>
                    <a:pt x="2207" y="0"/>
                  </a:cubicBezTo>
                  <a:close/>
                </a:path>
              </a:pathLst>
            </a:custGeom>
            <a:solidFill>
              <a:srgbClr val="BCBB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6919912" y="4083367"/>
              <a:ext cx="529927" cy="505009"/>
            </a:xfrm>
            <a:custGeom>
              <a:avLst/>
              <a:gdLst/>
              <a:ahLst/>
              <a:cxnLst/>
              <a:rect l="l" t="t" r="r" b="b"/>
              <a:pathLst>
                <a:path w="529927" h="505009" extrusionOk="0">
                  <a:moveTo>
                    <a:pt x="526732" y="0"/>
                  </a:moveTo>
                  <a:cubicBezTo>
                    <a:pt x="441960" y="238125"/>
                    <a:pt x="322897" y="401002"/>
                    <a:pt x="0" y="479107"/>
                  </a:cubicBezTo>
                  <a:cubicBezTo>
                    <a:pt x="447675" y="586740"/>
                    <a:pt x="550545" y="345757"/>
                    <a:pt x="526732" y="0"/>
                  </a:cubicBezTo>
                  <a:close/>
                </a:path>
              </a:pathLst>
            </a:custGeom>
            <a:solidFill>
              <a:srgbClr val="BCBB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7443239" y="4083367"/>
              <a:ext cx="530137" cy="505009"/>
            </a:xfrm>
            <a:custGeom>
              <a:avLst/>
              <a:gdLst/>
              <a:ahLst/>
              <a:cxnLst/>
              <a:rect l="l" t="t" r="r" b="b"/>
              <a:pathLst>
                <a:path w="530137" h="505009" extrusionOk="0">
                  <a:moveTo>
                    <a:pt x="3405" y="0"/>
                  </a:moveTo>
                  <a:cubicBezTo>
                    <a:pt x="88178" y="238125"/>
                    <a:pt x="207240" y="401002"/>
                    <a:pt x="530137" y="479107"/>
                  </a:cubicBezTo>
                  <a:cubicBezTo>
                    <a:pt x="82463" y="586740"/>
                    <a:pt x="-21360" y="345757"/>
                    <a:pt x="3405" y="0"/>
                  </a:cubicBezTo>
                  <a:close/>
                </a:path>
              </a:pathLst>
            </a:custGeom>
            <a:solidFill>
              <a:srgbClr val="BCBB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6877049" y="4224337"/>
              <a:ext cx="573037" cy="546130"/>
            </a:xfrm>
            <a:custGeom>
              <a:avLst/>
              <a:gdLst/>
              <a:ahLst/>
              <a:cxnLst/>
              <a:rect l="l" t="t" r="r" b="b"/>
              <a:pathLst>
                <a:path w="573037" h="546130" extrusionOk="0">
                  <a:moveTo>
                    <a:pt x="569595" y="0"/>
                  </a:moveTo>
                  <a:cubicBezTo>
                    <a:pt x="477203" y="257175"/>
                    <a:pt x="349568" y="434340"/>
                    <a:pt x="0" y="518160"/>
                  </a:cubicBezTo>
                  <a:cubicBezTo>
                    <a:pt x="483870" y="634365"/>
                    <a:pt x="595313" y="374332"/>
                    <a:pt x="569595" y="0"/>
                  </a:cubicBezTo>
                  <a:close/>
                </a:path>
              </a:pathLst>
            </a:custGeom>
            <a:solidFill>
              <a:srgbClr val="BCBB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7442991" y="4224337"/>
              <a:ext cx="573247" cy="546130"/>
            </a:xfrm>
            <a:custGeom>
              <a:avLst/>
              <a:gdLst/>
              <a:ahLst/>
              <a:cxnLst/>
              <a:rect l="l" t="t" r="r" b="b"/>
              <a:pathLst>
                <a:path w="573247" h="546130" extrusionOk="0">
                  <a:moveTo>
                    <a:pt x="3652" y="0"/>
                  </a:moveTo>
                  <a:cubicBezTo>
                    <a:pt x="96045" y="257175"/>
                    <a:pt x="223680" y="434340"/>
                    <a:pt x="573247" y="518160"/>
                  </a:cubicBezTo>
                  <a:cubicBezTo>
                    <a:pt x="89377" y="634365"/>
                    <a:pt x="-23017" y="374332"/>
                    <a:pt x="3652" y="0"/>
                  </a:cubicBezTo>
                  <a:close/>
                </a:path>
              </a:pathLst>
            </a:custGeom>
            <a:solidFill>
              <a:srgbClr val="BCBB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8" name="Google Shape;68;p2"/>
          <p:cNvGrpSpPr/>
          <p:nvPr/>
        </p:nvGrpSpPr>
        <p:grpSpPr>
          <a:xfrm>
            <a:off x="4408037" y="2835657"/>
            <a:ext cx="1402080" cy="1868252"/>
            <a:chOff x="7317104" y="2902267"/>
            <a:chExt cx="1402080" cy="1868252"/>
          </a:xfrm>
        </p:grpSpPr>
        <p:sp>
          <p:nvSpPr>
            <p:cNvPr id="69" name="Google Shape;69;p2"/>
            <p:cNvSpPr/>
            <p:nvPr/>
          </p:nvSpPr>
          <p:spPr>
            <a:xfrm>
              <a:off x="7957184" y="2902267"/>
              <a:ext cx="120967" cy="1743075"/>
            </a:xfrm>
            <a:custGeom>
              <a:avLst/>
              <a:gdLst/>
              <a:ahLst/>
              <a:cxnLst/>
              <a:rect l="l" t="t" r="r" b="b"/>
              <a:pathLst>
                <a:path w="120967" h="1743075" extrusionOk="0">
                  <a:moveTo>
                    <a:pt x="60960" y="0"/>
                  </a:moveTo>
                  <a:lnTo>
                    <a:pt x="91440" y="871538"/>
                  </a:lnTo>
                  <a:lnTo>
                    <a:pt x="120967" y="1743075"/>
                  </a:lnTo>
                  <a:lnTo>
                    <a:pt x="60960" y="1743075"/>
                  </a:lnTo>
                  <a:lnTo>
                    <a:pt x="0" y="1743075"/>
                  </a:lnTo>
                  <a:lnTo>
                    <a:pt x="30480" y="871538"/>
                  </a:lnTo>
                  <a:close/>
                </a:path>
              </a:pathLst>
            </a:custGeom>
            <a:solidFill>
              <a:srgbClr val="87982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7752396" y="2902267"/>
              <a:ext cx="267437" cy="481619"/>
            </a:xfrm>
            <a:custGeom>
              <a:avLst/>
              <a:gdLst/>
              <a:ahLst/>
              <a:cxnLst/>
              <a:rect l="l" t="t" r="r" b="b"/>
              <a:pathLst>
                <a:path w="267437" h="481619" extrusionOk="0">
                  <a:moveTo>
                    <a:pt x="265747" y="0"/>
                  </a:moveTo>
                  <a:cubicBezTo>
                    <a:pt x="222885" y="226695"/>
                    <a:pt x="162878" y="382905"/>
                    <a:pt x="0" y="457200"/>
                  </a:cubicBezTo>
                  <a:cubicBezTo>
                    <a:pt x="225742" y="559117"/>
                    <a:pt x="278130" y="329565"/>
                    <a:pt x="265747" y="0"/>
                  </a:cubicBezTo>
                  <a:close/>
                </a:path>
              </a:pathLst>
            </a:custGeom>
            <a:solidFill>
              <a:srgbClr val="87982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8016453" y="2902267"/>
              <a:ext cx="267438" cy="481619"/>
            </a:xfrm>
            <a:custGeom>
              <a:avLst/>
              <a:gdLst/>
              <a:ahLst/>
              <a:cxnLst/>
              <a:rect l="l" t="t" r="r" b="b"/>
              <a:pathLst>
                <a:path w="267438" h="481619" extrusionOk="0">
                  <a:moveTo>
                    <a:pt x="1690" y="0"/>
                  </a:moveTo>
                  <a:cubicBezTo>
                    <a:pt x="44553" y="226695"/>
                    <a:pt x="104560" y="382905"/>
                    <a:pt x="267438" y="457200"/>
                  </a:cubicBezTo>
                  <a:cubicBezTo>
                    <a:pt x="41696" y="559117"/>
                    <a:pt x="-10692" y="329565"/>
                    <a:pt x="1690" y="0"/>
                  </a:cubicBezTo>
                  <a:close/>
                </a:path>
              </a:pathLst>
            </a:custGeom>
            <a:solidFill>
              <a:srgbClr val="87982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7675244" y="3101339"/>
              <a:ext cx="344923" cy="621535"/>
            </a:xfrm>
            <a:custGeom>
              <a:avLst/>
              <a:gdLst/>
              <a:ahLst/>
              <a:cxnLst/>
              <a:rect l="l" t="t" r="r" b="b"/>
              <a:pathLst>
                <a:path w="344923" h="621535" extrusionOk="0">
                  <a:moveTo>
                    <a:pt x="342900" y="0"/>
                  </a:moveTo>
                  <a:cubicBezTo>
                    <a:pt x="287655" y="292417"/>
                    <a:pt x="210503" y="494347"/>
                    <a:pt x="0" y="589597"/>
                  </a:cubicBezTo>
                  <a:cubicBezTo>
                    <a:pt x="291465" y="721995"/>
                    <a:pt x="358140" y="426720"/>
                    <a:pt x="342900" y="0"/>
                  </a:cubicBezTo>
                  <a:close/>
                </a:path>
              </a:pathLst>
            </a:custGeom>
            <a:solidFill>
              <a:srgbClr val="87982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8015911" y="3101339"/>
              <a:ext cx="345133" cy="621535"/>
            </a:xfrm>
            <a:custGeom>
              <a:avLst/>
              <a:gdLst/>
              <a:ahLst/>
              <a:cxnLst/>
              <a:rect l="l" t="t" r="r" b="b"/>
              <a:pathLst>
                <a:path w="345133" h="621535" extrusionOk="0">
                  <a:moveTo>
                    <a:pt x="2233" y="0"/>
                  </a:moveTo>
                  <a:cubicBezTo>
                    <a:pt x="57478" y="292417"/>
                    <a:pt x="134631" y="494347"/>
                    <a:pt x="345133" y="589597"/>
                  </a:cubicBezTo>
                  <a:cubicBezTo>
                    <a:pt x="53668" y="721995"/>
                    <a:pt x="-13960" y="426720"/>
                    <a:pt x="2233" y="0"/>
                  </a:cubicBezTo>
                  <a:close/>
                </a:path>
              </a:pathLst>
            </a:custGeom>
            <a:solidFill>
              <a:srgbClr val="87982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7586662" y="3310889"/>
              <a:ext cx="434208" cy="621471"/>
            </a:xfrm>
            <a:custGeom>
              <a:avLst/>
              <a:gdLst/>
              <a:ahLst/>
              <a:cxnLst/>
              <a:rect l="l" t="t" r="r" b="b"/>
              <a:pathLst>
                <a:path w="434208" h="621471" extrusionOk="0">
                  <a:moveTo>
                    <a:pt x="431482" y="0"/>
                  </a:moveTo>
                  <a:cubicBezTo>
                    <a:pt x="361950" y="292417"/>
                    <a:pt x="264795" y="494347"/>
                    <a:pt x="0" y="589597"/>
                  </a:cubicBezTo>
                  <a:cubicBezTo>
                    <a:pt x="366713" y="721995"/>
                    <a:pt x="451485" y="425767"/>
                    <a:pt x="431482" y="0"/>
                  </a:cubicBezTo>
                  <a:close/>
                </a:path>
              </a:pathLst>
            </a:custGeom>
            <a:solidFill>
              <a:srgbClr val="87982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8015418" y="3310889"/>
              <a:ext cx="434208" cy="621471"/>
            </a:xfrm>
            <a:custGeom>
              <a:avLst/>
              <a:gdLst/>
              <a:ahLst/>
              <a:cxnLst/>
              <a:rect l="l" t="t" r="r" b="b"/>
              <a:pathLst>
                <a:path w="434208" h="621471" extrusionOk="0">
                  <a:moveTo>
                    <a:pt x="2726" y="0"/>
                  </a:moveTo>
                  <a:cubicBezTo>
                    <a:pt x="72258" y="292417"/>
                    <a:pt x="169413" y="494347"/>
                    <a:pt x="434208" y="589597"/>
                  </a:cubicBezTo>
                  <a:cubicBezTo>
                    <a:pt x="67496" y="721995"/>
                    <a:pt x="-17276" y="425767"/>
                    <a:pt x="2726" y="0"/>
                  </a:cubicBezTo>
                  <a:close/>
                </a:path>
              </a:pathLst>
            </a:custGeom>
            <a:solidFill>
              <a:srgbClr val="87982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7586662" y="3703319"/>
              <a:ext cx="434208" cy="621471"/>
            </a:xfrm>
            <a:custGeom>
              <a:avLst/>
              <a:gdLst/>
              <a:ahLst/>
              <a:cxnLst/>
              <a:rect l="l" t="t" r="r" b="b"/>
              <a:pathLst>
                <a:path w="434208" h="621471" extrusionOk="0">
                  <a:moveTo>
                    <a:pt x="431482" y="0"/>
                  </a:moveTo>
                  <a:cubicBezTo>
                    <a:pt x="361950" y="292418"/>
                    <a:pt x="264795" y="494348"/>
                    <a:pt x="0" y="589598"/>
                  </a:cubicBezTo>
                  <a:cubicBezTo>
                    <a:pt x="366713" y="721995"/>
                    <a:pt x="451485" y="425768"/>
                    <a:pt x="431482" y="0"/>
                  </a:cubicBezTo>
                  <a:close/>
                </a:path>
              </a:pathLst>
            </a:custGeom>
            <a:solidFill>
              <a:srgbClr val="87982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8015418" y="3703319"/>
              <a:ext cx="434208" cy="621471"/>
            </a:xfrm>
            <a:custGeom>
              <a:avLst/>
              <a:gdLst/>
              <a:ahLst/>
              <a:cxnLst/>
              <a:rect l="l" t="t" r="r" b="b"/>
              <a:pathLst>
                <a:path w="434208" h="621471" extrusionOk="0">
                  <a:moveTo>
                    <a:pt x="2726" y="0"/>
                  </a:moveTo>
                  <a:cubicBezTo>
                    <a:pt x="72258" y="292418"/>
                    <a:pt x="169413" y="494348"/>
                    <a:pt x="434208" y="589598"/>
                  </a:cubicBezTo>
                  <a:cubicBezTo>
                    <a:pt x="67496" y="721995"/>
                    <a:pt x="-17276" y="425768"/>
                    <a:pt x="2726" y="0"/>
                  </a:cubicBezTo>
                  <a:close/>
                </a:path>
              </a:pathLst>
            </a:custGeom>
            <a:solidFill>
              <a:srgbClr val="87982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7369492" y="3924299"/>
              <a:ext cx="652635" cy="621535"/>
            </a:xfrm>
            <a:custGeom>
              <a:avLst/>
              <a:gdLst/>
              <a:ahLst/>
              <a:cxnLst/>
              <a:rect l="l" t="t" r="r" b="b"/>
              <a:pathLst>
                <a:path w="652635" h="621535" extrusionOk="0">
                  <a:moveTo>
                    <a:pt x="648652" y="0"/>
                  </a:moveTo>
                  <a:cubicBezTo>
                    <a:pt x="543877" y="292418"/>
                    <a:pt x="398145" y="494347"/>
                    <a:pt x="0" y="589597"/>
                  </a:cubicBezTo>
                  <a:cubicBezTo>
                    <a:pt x="551497" y="721995"/>
                    <a:pt x="678180" y="426720"/>
                    <a:pt x="648652" y="0"/>
                  </a:cubicBezTo>
                  <a:close/>
                </a:path>
              </a:pathLst>
            </a:custGeom>
            <a:solidFill>
              <a:srgbClr val="87982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8013950" y="3924299"/>
              <a:ext cx="652846" cy="621535"/>
            </a:xfrm>
            <a:custGeom>
              <a:avLst/>
              <a:gdLst/>
              <a:ahLst/>
              <a:cxnLst/>
              <a:rect l="l" t="t" r="r" b="b"/>
              <a:pathLst>
                <a:path w="652846" h="621535" extrusionOk="0">
                  <a:moveTo>
                    <a:pt x="4194" y="0"/>
                  </a:moveTo>
                  <a:cubicBezTo>
                    <a:pt x="108969" y="292418"/>
                    <a:pt x="254701" y="494347"/>
                    <a:pt x="652847" y="589597"/>
                  </a:cubicBezTo>
                  <a:cubicBezTo>
                    <a:pt x="101349" y="721995"/>
                    <a:pt x="-26286" y="426720"/>
                    <a:pt x="4194" y="0"/>
                  </a:cubicBezTo>
                  <a:close/>
                </a:path>
              </a:pathLst>
            </a:custGeom>
            <a:solidFill>
              <a:srgbClr val="87982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7317104" y="4097654"/>
              <a:ext cx="705433" cy="672865"/>
            </a:xfrm>
            <a:custGeom>
              <a:avLst/>
              <a:gdLst/>
              <a:ahLst/>
              <a:cxnLst/>
              <a:rect l="l" t="t" r="r" b="b"/>
              <a:pathLst>
                <a:path w="705433" h="672865" extrusionOk="0">
                  <a:moveTo>
                    <a:pt x="701040" y="0"/>
                  </a:moveTo>
                  <a:cubicBezTo>
                    <a:pt x="587693" y="317182"/>
                    <a:pt x="429577" y="534352"/>
                    <a:pt x="0" y="638175"/>
                  </a:cubicBezTo>
                  <a:cubicBezTo>
                    <a:pt x="595313" y="782002"/>
                    <a:pt x="733425" y="461010"/>
                    <a:pt x="701040" y="0"/>
                  </a:cubicBezTo>
                  <a:close/>
                </a:path>
              </a:pathLst>
            </a:custGeom>
            <a:solidFill>
              <a:srgbClr val="87982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8013730" y="4097654"/>
              <a:ext cx="705454" cy="672865"/>
            </a:xfrm>
            <a:custGeom>
              <a:avLst/>
              <a:gdLst/>
              <a:ahLst/>
              <a:cxnLst/>
              <a:rect l="l" t="t" r="r" b="b"/>
              <a:pathLst>
                <a:path w="705454" h="672865" extrusionOk="0">
                  <a:moveTo>
                    <a:pt x="4414" y="0"/>
                  </a:moveTo>
                  <a:cubicBezTo>
                    <a:pt x="117761" y="317182"/>
                    <a:pt x="275876" y="534352"/>
                    <a:pt x="705454" y="638175"/>
                  </a:cubicBezTo>
                  <a:cubicBezTo>
                    <a:pt x="109189" y="782002"/>
                    <a:pt x="-27971" y="461010"/>
                    <a:pt x="4414" y="0"/>
                  </a:cubicBezTo>
                  <a:close/>
                </a:path>
              </a:pathLst>
            </a:custGeom>
            <a:solidFill>
              <a:srgbClr val="87982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2" name="Google Shape;82;p2"/>
          <p:cNvGrpSpPr/>
          <p:nvPr/>
        </p:nvGrpSpPr>
        <p:grpSpPr>
          <a:xfrm>
            <a:off x="2778310" y="2395602"/>
            <a:ext cx="1943099" cy="2588030"/>
            <a:chOff x="5687377" y="2462212"/>
            <a:chExt cx="1943099" cy="2588030"/>
          </a:xfrm>
        </p:grpSpPr>
        <p:sp>
          <p:nvSpPr>
            <p:cNvPr id="83" name="Google Shape;83;p2"/>
            <p:cNvSpPr/>
            <p:nvPr/>
          </p:nvSpPr>
          <p:spPr>
            <a:xfrm>
              <a:off x="6575106" y="2462212"/>
              <a:ext cx="167640" cy="2414587"/>
            </a:xfrm>
            <a:custGeom>
              <a:avLst/>
              <a:gdLst/>
              <a:ahLst/>
              <a:cxnLst/>
              <a:rect l="l" t="t" r="r" b="b"/>
              <a:pathLst>
                <a:path w="167640" h="2414587" extrusionOk="0">
                  <a:moveTo>
                    <a:pt x="83820" y="0"/>
                  </a:moveTo>
                  <a:lnTo>
                    <a:pt x="125730" y="1207770"/>
                  </a:lnTo>
                  <a:lnTo>
                    <a:pt x="167640" y="2414588"/>
                  </a:lnTo>
                  <a:lnTo>
                    <a:pt x="83820" y="2414588"/>
                  </a:lnTo>
                  <a:lnTo>
                    <a:pt x="0" y="2414588"/>
                  </a:lnTo>
                  <a:lnTo>
                    <a:pt x="41910" y="1207770"/>
                  </a:lnTo>
                  <a:close/>
                </a:path>
              </a:pathLst>
            </a:custGeom>
            <a:solidFill>
              <a:srgbClr val="9BAC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6291262" y="2462212"/>
              <a:ext cx="370009" cy="667597"/>
            </a:xfrm>
            <a:custGeom>
              <a:avLst/>
              <a:gdLst/>
              <a:ahLst/>
              <a:cxnLst/>
              <a:rect l="l" t="t" r="r" b="b"/>
              <a:pathLst>
                <a:path w="370009" h="667597" extrusionOk="0">
                  <a:moveTo>
                    <a:pt x="367665" y="0"/>
                  </a:moveTo>
                  <a:cubicBezTo>
                    <a:pt x="308610" y="314325"/>
                    <a:pt x="225743" y="530543"/>
                    <a:pt x="0" y="633413"/>
                  </a:cubicBezTo>
                  <a:cubicBezTo>
                    <a:pt x="312420" y="775335"/>
                    <a:pt x="384810" y="458153"/>
                    <a:pt x="367665" y="0"/>
                  </a:cubicBezTo>
                  <a:close/>
                </a:path>
              </a:pathLst>
            </a:custGeom>
            <a:solidFill>
              <a:srgbClr val="9BAC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6656791" y="2462212"/>
              <a:ext cx="369800" cy="667597"/>
            </a:xfrm>
            <a:custGeom>
              <a:avLst/>
              <a:gdLst/>
              <a:ahLst/>
              <a:cxnLst/>
              <a:rect l="l" t="t" r="r" b="b"/>
              <a:pathLst>
                <a:path w="369800" h="667597" extrusionOk="0">
                  <a:moveTo>
                    <a:pt x="2136" y="0"/>
                  </a:moveTo>
                  <a:cubicBezTo>
                    <a:pt x="61191" y="314325"/>
                    <a:pt x="144058" y="530543"/>
                    <a:pt x="369801" y="633413"/>
                  </a:cubicBezTo>
                  <a:cubicBezTo>
                    <a:pt x="57381" y="775335"/>
                    <a:pt x="-14057" y="458153"/>
                    <a:pt x="2136" y="0"/>
                  </a:cubicBezTo>
                  <a:close/>
                </a:path>
              </a:pathLst>
            </a:custGeom>
            <a:solidFill>
              <a:srgbClr val="9BAC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6184581" y="2739389"/>
              <a:ext cx="477339" cy="861169"/>
            </a:xfrm>
            <a:custGeom>
              <a:avLst/>
              <a:gdLst/>
              <a:ahLst/>
              <a:cxnLst/>
              <a:rect l="l" t="t" r="r" b="b"/>
              <a:pathLst>
                <a:path w="477339" h="861169" extrusionOk="0">
                  <a:moveTo>
                    <a:pt x="474345" y="0"/>
                  </a:moveTo>
                  <a:cubicBezTo>
                    <a:pt x="398145" y="405765"/>
                    <a:pt x="290513" y="683895"/>
                    <a:pt x="0" y="817245"/>
                  </a:cubicBezTo>
                  <a:cubicBezTo>
                    <a:pt x="403860" y="1000125"/>
                    <a:pt x="496253" y="589597"/>
                    <a:pt x="474345" y="0"/>
                  </a:cubicBezTo>
                  <a:close/>
                </a:path>
              </a:pathLst>
            </a:custGeom>
            <a:solidFill>
              <a:srgbClr val="9BAC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6655953" y="2739389"/>
              <a:ext cx="477318" cy="861169"/>
            </a:xfrm>
            <a:custGeom>
              <a:avLst/>
              <a:gdLst/>
              <a:ahLst/>
              <a:cxnLst/>
              <a:rect l="l" t="t" r="r" b="b"/>
              <a:pathLst>
                <a:path w="477318" h="861169" extrusionOk="0">
                  <a:moveTo>
                    <a:pt x="2974" y="0"/>
                  </a:moveTo>
                  <a:cubicBezTo>
                    <a:pt x="79174" y="405765"/>
                    <a:pt x="186806" y="683895"/>
                    <a:pt x="477319" y="817245"/>
                  </a:cubicBezTo>
                  <a:cubicBezTo>
                    <a:pt x="74411" y="1000125"/>
                    <a:pt x="-18934" y="589597"/>
                    <a:pt x="2974" y="0"/>
                  </a:cubicBezTo>
                  <a:close/>
                </a:path>
              </a:pathLst>
            </a:custGeom>
            <a:solidFill>
              <a:srgbClr val="9BAC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6060756" y="3028949"/>
              <a:ext cx="601931" cy="861233"/>
            </a:xfrm>
            <a:custGeom>
              <a:avLst/>
              <a:gdLst/>
              <a:ahLst/>
              <a:cxnLst/>
              <a:rect l="l" t="t" r="r" b="b"/>
              <a:pathLst>
                <a:path w="601931" h="861233" extrusionOk="0">
                  <a:moveTo>
                    <a:pt x="598170" y="0"/>
                  </a:moveTo>
                  <a:cubicBezTo>
                    <a:pt x="501968" y="405765"/>
                    <a:pt x="366713" y="683895"/>
                    <a:pt x="0" y="817245"/>
                  </a:cubicBezTo>
                  <a:cubicBezTo>
                    <a:pt x="508635" y="1000125"/>
                    <a:pt x="625793" y="590550"/>
                    <a:pt x="598170" y="0"/>
                  </a:cubicBezTo>
                  <a:close/>
                </a:path>
              </a:pathLst>
            </a:custGeom>
            <a:solidFill>
              <a:srgbClr val="9BAC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6655186" y="3028949"/>
              <a:ext cx="601910" cy="861233"/>
            </a:xfrm>
            <a:custGeom>
              <a:avLst/>
              <a:gdLst/>
              <a:ahLst/>
              <a:cxnLst/>
              <a:rect l="l" t="t" r="r" b="b"/>
              <a:pathLst>
                <a:path w="601910" h="861233" extrusionOk="0">
                  <a:moveTo>
                    <a:pt x="3741" y="0"/>
                  </a:moveTo>
                  <a:cubicBezTo>
                    <a:pt x="99943" y="405765"/>
                    <a:pt x="235198" y="683895"/>
                    <a:pt x="601910" y="817245"/>
                  </a:cubicBezTo>
                  <a:cubicBezTo>
                    <a:pt x="94228" y="1000125"/>
                    <a:pt x="-23882" y="590550"/>
                    <a:pt x="3741" y="0"/>
                  </a:cubicBezTo>
                  <a:close/>
                </a:path>
              </a:pathLst>
            </a:custGeom>
            <a:solidFill>
              <a:srgbClr val="9BAC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6060756" y="3571874"/>
              <a:ext cx="601931" cy="861233"/>
            </a:xfrm>
            <a:custGeom>
              <a:avLst/>
              <a:gdLst/>
              <a:ahLst/>
              <a:cxnLst/>
              <a:rect l="l" t="t" r="r" b="b"/>
              <a:pathLst>
                <a:path w="601931" h="861233" extrusionOk="0">
                  <a:moveTo>
                    <a:pt x="598170" y="0"/>
                  </a:moveTo>
                  <a:cubicBezTo>
                    <a:pt x="501968" y="405765"/>
                    <a:pt x="366713" y="683895"/>
                    <a:pt x="0" y="817245"/>
                  </a:cubicBezTo>
                  <a:cubicBezTo>
                    <a:pt x="508635" y="1000125"/>
                    <a:pt x="625793" y="590550"/>
                    <a:pt x="598170" y="0"/>
                  </a:cubicBezTo>
                  <a:close/>
                </a:path>
              </a:pathLst>
            </a:custGeom>
            <a:solidFill>
              <a:srgbClr val="9BAC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6655186" y="3571874"/>
              <a:ext cx="601910" cy="861233"/>
            </a:xfrm>
            <a:custGeom>
              <a:avLst/>
              <a:gdLst/>
              <a:ahLst/>
              <a:cxnLst/>
              <a:rect l="l" t="t" r="r" b="b"/>
              <a:pathLst>
                <a:path w="601910" h="861233" extrusionOk="0">
                  <a:moveTo>
                    <a:pt x="3741" y="0"/>
                  </a:moveTo>
                  <a:cubicBezTo>
                    <a:pt x="99943" y="405765"/>
                    <a:pt x="235198" y="683895"/>
                    <a:pt x="601910" y="817245"/>
                  </a:cubicBezTo>
                  <a:cubicBezTo>
                    <a:pt x="94228" y="1000125"/>
                    <a:pt x="-23882" y="590550"/>
                    <a:pt x="3741" y="0"/>
                  </a:cubicBezTo>
                  <a:close/>
                </a:path>
              </a:pathLst>
            </a:custGeom>
            <a:solidFill>
              <a:srgbClr val="9BAC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5760719" y="3878579"/>
              <a:ext cx="903953" cy="861233"/>
            </a:xfrm>
            <a:custGeom>
              <a:avLst/>
              <a:gdLst/>
              <a:ahLst/>
              <a:cxnLst/>
              <a:rect l="l" t="t" r="r" b="b"/>
              <a:pathLst>
                <a:path w="903953" h="861233" extrusionOk="0">
                  <a:moveTo>
                    <a:pt x="898208" y="0"/>
                  </a:moveTo>
                  <a:cubicBezTo>
                    <a:pt x="753428" y="405765"/>
                    <a:pt x="550545" y="683895"/>
                    <a:pt x="0" y="817245"/>
                  </a:cubicBezTo>
                  <a:cubicBezTo>
                    <a:pt x="763905" y="1000125"/>
                    <a:pt x="940118" y="590550"/>
                    <a:pt x="898208" y="0"/>
                  </a:cubicBezTo>
                  <a:close/>
                </a:path>
              </a:pathLst>
            </a:custGeom>
            <a:solidFill>
              <a:srgbClr val="9BAC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6653411" y="3878579"/>
              <a:ext cx="903723" cy="861233"/>
            </a:xfrm>
            <a:custGeom>
              <a:avLst/>
              <a:gdLst/>
              <a:ahLst/>
              <a:cxnLst/>
              <a:rect l="l" t="t" r="r" b="b"/>
              <a:pathLst>
                <a:path w="903723" h="861233" extrusionOk="0">
                  <a:moveTo>
                    <a:pt x="5516" y="0"/>
                  </a:moveTo>
                  <a:cubicBezTo>
                    <a:pt x="150296" y="405765"/>
                    <a:pt x="353178" y="683895"/>
                    <a:pt x="903723" y="817245"/>
                  </a:cubicBezTo>
                  <a:cubicBezTo>
                    <a:pt x="140771" y="1000125"/>
                    <a:pt x="-35442" y="590550"/>
                    <a:pt x="5516" y="0"/>
                  </a:cubicBezTo>
                  <a:close/>
                </a:path>
              </a:pathLst>
            </a:custGeom>
            <a:solidFill>
              <a:srgbClr val="9BAC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5687377" y="4118609"/>
              <a:ext cx="977630" cy="931633"/>
            </a:xfrm>
            <a:custGeom>
              <a:avLst/>
              <a:gdLst/>
              <a:ahLst/>
              <a:cxnLst/>
              <a:rect l="l" t="t" r="r" b="b"/>
              <a:pathLst>
                <a:path w="977630" h="931633" extrusionOk="0">
                  <a:moveTo>
                    <a:pt x="971550" y="0"/>
                  </a:moveTo>
                  <a:cubicBezTo>
                    <a:pt x="814388" y="439103"/>
                    <a:pt x="596265" y="740093"/>
                    <a:pt x="0" y="883920"/>
                  </a:cubicBezTo>
                  <a:cubicBezTo>
                    <a:pt x="825817" y="1082040"/>
                    <a:pt x="1016317" y="639128"/>
                    <a:pt x="971550" y="0"/>
                  </a:cubicBezTo>
                  <a:close/>
                </a:path>
              </a:pathLst>
            </a:custGeom>
            <a:solidFill>
              <a:srgbClr val="9BAC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6652846" y="4118609"/>
              <a:ext cx="977630" cy="931633"/>
            </a:xfrm>
            <a:custGeom>
              <a:avLst/>
              <a:gdLst/>
              <a:ahLst/>
              <a:cxnLst/>
              <a:rect l="l" t="t" r="r" b="b"/>
              <a:pathLst>
                <a:path w="977630" h="931633" extrusionOk="0">
                  <a:moveTo>
                    <a:pt x="6080" y="0"/>
                  </a:moveTo>
                  <a:cubicBezTo>
                    <a:pt x="163243" y="439103"/>
                    <a:pt x="381365" y="740093"/>
                    <a:pt x="977631" y="883920"/>
                  </a:cubicBezTo>
                  <a:cubicBezTo>
                    <a:pt x="151813" y="1082040"/>
                    <a:pt x="-38687" y="639128"/>
                    <a:pt x="6080" y="0"/>
                  </a:cubicBezTo>
                  <a:close/>
                </a:path>
              </a:pathLst>
            </a:custGeom>
            <a:solidFill>
              <a:srgbClr val="9BAC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6" name="Google Shape;96;p2"/>
          <p:cNvGrpSpPr/>
          <p:nvPr/>
        </p:nvGrpSpPr>
        <p:grpSpPr>
          <a:xfrm>
            <a:off x="94282" y="1901458"/>
            <a:ext cx="3216986" cy="2852089"/>
            <a:chOff x="312287" y="2474659"/>
            <a:chExt cx="2584132" cy="2291018"/>
          </a:xfrm>
        </p:grpSpPr>
        <p:grpSp>
          <p:nvGrpSpPr>
            <p:cNvPr id="97" name="Google Shape;97;p2"/>
            <p:cNvGrpSpPr/>
            <p:nvPr/>
          </p:nvGrpSpPr>
          <p:grpSpPr>
            <a:xfrm>
              <a:off x="312287" y="3216657"/>
              <a:ext cx="1139189" cy="1517680"/>
              <a:chOff x="3221354" y="3283267"/>
              <a:chExt cx="1139189" cy="1517680"/>
            </a:xfrm>
          </p:grpSpPr>
          <p:sp>
            <p:nvSpPr>
              <p:cNvPr id="98" name="Google Shape;98;p2"/>
              <p:cNvSpPr/>
              <p:nvPr/>
            </p:nvSpPr>
            <p:spPr>
              <a:xfrm>
                <a:off x="3742372" y="3283267"/>
                <a:ext cx="98107" cy="1415414"/>
              </a:xfrm>
              <a:custGeom>
                <a:avLst/>
                <a:gdLst/>
                <a:ahLst/>
                <a:cxnLst/>
                <a:rect l="l" t="t" r="r" b="b"/>
                <a:pathLst>
                  <a:path w="98107" h="1415414" extrusionOk="0">
                    <a:moveTo>
                      <a:pt x="48577" y="0"/>
                    </a:moveTo>
                    <a:lnTo>
                      <a:pt x="73342" y="707707"/>
                    </a:lnTo>
                    <a:lnTo>
                      <a:pt x="98107" y="1415415"/>
                    </a:lnTo>
                    <a:lnTo>
                      <a:pt x="48577" y="1415415"/>
                    </a:lnTo>
                    <a:lnTo>
                      <a:pt x="0" y="1415415"/>
                    </a:lnTo>
                    <a:lnTo>
                      <a:pt x="23813" y="707707"/>
                    </a:lnTo>
                    <a:close/>
                  </a:path>
                </a:pathLst>
              </a:custGeom>
              <a:solidFill>
                <a:srgbClr val="BCBBA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>
                <a:off x="3574732" y="3283267"/>
                <a:ext cx="217686" cy="391328"/>
              </a:xfrm>
              <a:custGeom>
                <a:avLst/>
                <a:gdLst/>
                <a:ahLst/>
                <a:cxnLst/>
                <a:rect l="l" t="t" r="r" b="b"/>
                <a:pathLst>
                  <a:path w="217686" h="391328" extrusionOk="0">
                    <a:moveTo>
                      <a:pt x="216217" y="0"/>
                    </a:moveTo>
                    <a:cubicBezTo>
                      <a:pt x="180975" y="184785"/>
                      <a:pt x="132397" y="311467"/>
                      <a:pt x="0" y="371475"/>
                    </a:cubicBezTo>
                    <a:cubicBezTo>
                      <a:pt x="183832" y="454342"/>
                      <a:pt x="226695" y="267652"/>
                      <a:pt x="216217" y="0"/>
                    </a:cubicBezTo>
                    <a:close/>
                  </a:path>
                </a:pathLst>
              </a:custGeom>
              <a:solidFill>
                <a:srgbClr val="BCBBA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" name="Google Shape;100;p2"/>
              <p:cNvSpPr/>
              <p:nvPr/>
            </p:nvSpPr>
            <p:spPr>
              <a:xfrm>
                <a:off x="3789690" y="3283267"/>
                <a:ext cx="217476" cy="391328"/>
              </a:xfrm>
              <a:custGeom>
                <a:avLst/>
                <a:gdLst/>
                <a:ahLst/>
                <a:cxnLst/>
                <a:rect l="l" t="t" r="r" b="b"/>
                <a:pathLst>
                  <a:path w="217476" h="391328" extrusionOk="0">
                    <a:moveTo>
                      <a:pt x="1259" y="0"/>
                    </a:moveTo>
                    <a:cubicBezTo>
                      <a:pt x="36501" y="184785"/>
                      <a:pt x="85079" y="311467"/>
                      <a:pt x="217476" y="371475"/>
                    </a:cubicBezTo>
                    <a:cubicBezTo>
                      <a:pt x="33644" y="454342"/>
                      <a:pt x="-8266" y="267652"/>
                      <a:pt x="1259" y="0"/>
                    </a:cubicBezTo>
                    <a:close/>
                  </a:path>
                </a:pathLst>
              </a:custGeom>
              <a:solidFill>
                <a:srgbClr val="BCBBA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" name="Google Shape;101;p2"/>
              <p:cNvSpPr/>
              <p:nvPr/>
            </p:nvSpPr>
            <p:spPr>
              <a:xfrm>
                <a:off x="3512819" y="3445192"/>
                <a:ext cx="279982" cy="505009"/>
              </a:xfrm>
              <a:custGeom>
                <a:avLst/>
                <a:gdLst/>
                <a:ahLst/>
                <a:cxnLst/>
                <a:rect l="l" t="t" r="r" b="b"/>
                <a:pathLst>
                  <a:path w="279982" h="505009" extrusionOk="0">
                    <a:moveTo>
                      <a:pt x="278130" y="0"/>
                    </a:moveTo>
                    <a:cubicBezTo>
                      <a:pt x="233363" y="238125"/>
                      <a:pt x="170497" y="401002"/>
                      <a:pt x="0" y="479107"/>
                    </a:cubicBezTo>
                    <a:cubicBezTo>
                      <a:pt x="236220" y="586740"/>
                      <a:pt x="291465" y="345757"/>
                      <a:pt x="278130" y="0"/>
                    </a:cubicBezTo>
                    <a:close/>
                  </a:path>
                </a:pathLst>
              </a:custGeom>
              <a:solidFill>
                <a:srgbClr val="BCBBA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" name="Google Shape;102;p2"/>
              <p:cNvSpPr/>
              <p:nvPr/>
            </p:nvSpPr>
            <p:spPr>
              <a:xfrm>
                <a:off x="3789307" y="3445192"/>
                <a:ext cx="279772" cy="505009"/>
              </a:xfrm>
              <a:custGeom>
                <a:avLst/>
                <a:gdLst/>
                <a:ahLst/>
                <a:cxnLst/>
                <a:rect l="l" t="t" r="r" b="b"/>
                <a:pathLst>
                  <a:path w="279772" h="505009" extrusionOk="0">
                    <a:moveTo>
                      <a:pt x="1642" y="0"/>
                    </a:moveTo>
                    <a:cubicBezTo>
                      <a:pt x="46410" y="238125"/>
                      <a:pt x="109275" y="401002"/>
                      <a:pt x="279772" y="479107"/>
                    </a:cubicBezTo>
                    <a:cubicBezTo>
                      <a:pt x="43552" y="586740"/>
                      <a:pt x="-10740" y="345757"/>
                      <a:pt x="1642" y="0"/>
                    </a:cubicBezTo>
                    <a:close/>
                  </a:path>
                </a:pathLst>
              </a:custGeom>
              <a:solidFill>
                <a:srgbClr val="BCBBA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3440429" y="3614737"/>
                <a:ext cx="352726" cy="505073"/>
              </a:xfrm>
              <a:custGeom>
                <a:avLst/>
                <a:gdLst/>
                <a:ahLst/>
                <a:cxnLst/>
                <a:rect l="l" t="t" r="r" b="b"/>
                <a:pathLst>
                  <a:path w="352726" h="505073" extrusionOk="0">
                    <a:moveTo>
                      <a:pt x="350520" y="0"/>
                    </a:moveTo>
                    <a:cubicBezTo>
                      <a:pt x="294322" y="238125"/>
                      <a:pt x="215265" y="401003"/>
                      <a:pt x="0" y="479107"/>
                    </a:cubicBezTo>
                    <a:cubicBezTo>
                      <a:pt x="298133" y="586740"/>
                      <a:pt x="366712" y="346710"/>
                      <a:pt x="350520" y="0"/>
                    </a:cubicBezTo>
                    <a:close/>
                  </a:path>
                </a:pathLst>
              </a:custGeom>
              <a:solidFill>
                <a:srgbClr val="BCBBA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" name="Google Shape;104;p2"/>
              <p:cNvSpPr/>
              <p:nvPr/>
            </p:nvSpPr>
            <p:spPr>
              <a:xfrm>
                <a:off x="3788762" y="3614737"/>
                <a:ext cx="352706" cy="505073"/>
              </a:xfrm>
              <a:custGeom>
                <a:avLst/>
                <a:gdLst/>
                <a:ahLst/>
                <a:cxnLst/>
                <a:rect l="l" t="t" r="r" b="b"/>
                <a:pathLst>
                  <a:path w="352706" h="505073" extrusionOk="0">
                    <a:moveTo>
                      <a:pt x="2187" y="0"/>
                    </a:moveTo>
                    <a:cubicBezTo>
                      <a:pt x="58384" y="238125"/>
                      <a:pt x="137442" y="401003"/>
                      <a:pt x="352707" y="479107"/>
                    </a:cubicBezTo>
                    <a:cubicBezTo>
                      <a:pt x="55527" y="586740"/>
                      <a:pt x="-14006" y="346710"/>
                      <a:pt x="2187" y="0"/>
                    </a:cubicBezTo>
                    <a:close/>
                  </a:path>
                </a:pathLst>
              </a:custGeom>
              <a:solidFill>
                <a:srgbClr val="BCBBA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" name="Google Shape;105;p2"/>
              <p:cNvSpPr/>
              <p:nvPr/>
            </p:nvSpPr>
            <p:spPr>
              <a:xfrm>
                <a:off x="3440429" y="3933824"/>
                <a:ext cx="352726" cy="505009"/>
              </a:xfrm>
              <a:custGeom>
                <a:avLst/>
                <a:gdLst/>
                <a:ahLst/>
                <a:cxnLst/>
                <a:rect l="l" t="t" r="r" b="b"/>
                <a:pathLst>
                  <a:path w="352726" h="505009" extrusionOk="0">
                    <a:moveTo>
                      <a:pt x="350520" y="0"/>
                    </a:moveTo>
                    <a:cubicBezTo>
                      <a:pt x="294322" y="238125"/>
                      <a:pt x="215265" y="401003"/>
                      <a:pt x="0" y="479107"/>
                    </a:cubicBezTo>
                    <a:cubicBezTo>
                      <a:pt x="298133" y="586740"/>
                      <a:pt x="366712" y="345757"/>
                      <a:pt x="350520" y="0"/>
                    </a:cubicBezTo>
                    <a:close/>
                  </a:path>
                </a:pathLst>
              </a:custGeom>
              <a:solidFill>
                <a:srgbClr val="BCBBA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" name="Google Shape;106;p2"/>
              <p:cNvSpPr/>
              <p:nvPr/>
            </p:nvSpPr>
            <p:spPr>
              <a:xfrm>
                <a:off x="3788762" y="3933824"/>
                <a:ext cx="352706" cy="505009"/>
              </a:xfrm>
              <a:custGeom>
                <a:avLst/>
                <a:gdLst/>
                <a:ahLst/>
                <a:cxnLst/>
                <a:rect l="l" t="t" r="r" b="b"/>
                <a:pathLst>
                  <a:path w="352706" h="505009" extrusionOk="0">
                    <a:moveTo>
                      <a:pt x="2187" y="0"/>
                    </a:moveTo>
                    <a:cubicBezTo>
                      <a:pt x="58384" y="238125"/>
                      <a:pt x="137442" y="401003"/>
                      <a:pt x="352707" y="479107"/>
                    </a:cubicBezTo>
                    <a:cubicBezTo>
                      <a:pt x="55527" y="586740"/>
                      <a:pt x="-14006" y="345757"/>
                      <a:pt x="2187" y="0"/>
                    </a:cubicBezTo>
                    <a:close/>
                  </a:path>
                </a:pathLst>
              </a:custGeom>
              <a:solidFill>
                <a:srgbClr val="BCBBA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" name="Google Shape;107;p2"/>
              <p:cNvSpPr/>
              <p:nvPr/>
            </p:nvSpPr>
            <p:spPr>
              <a:xfrm>
                <a:off x="3264217" y="4112894"/>
                <a:ext cx="530137" cy="505073"/>
              </a:xfrm>
              <a:custGeom>
                <a:avLst/>
                <a:gdLst/>
                <a:ahLst/>
                <a:cxnLst/>
                <a:rect l="l" t="t" r="r" b="b"/>
                <a:pathLst>
                  <a:path w="530137" h="505073" extrusionOk="0">
                    <a:moveTo>
                      <a:pt x="526733" y="0"/>
                    </a:moveTo>
                    <a:cubicBezTo>
                      <a:pt x="441960" y="238125"/>
                      <a:pt x="322897" y="401003"/>
                      <a:pt x="0" y="479108"/>
                    </a:cubicBezTo>
                    <a:cubicBezTo>
                      <a:pt x="447675" y="586740"/>
                      <a:pt x="551498" y="346710"/>
                      <a:pt x="526733" y="0"/>
                    </a:cubicBezTo>
                    <a:close/>
                  </a:path>
                </a:pathLst>
              </a:custGeom>
              <a:solidFill>
                <a:srgbClr val="BCBBA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" name="Google Shape;108;p2"/>
              <p:cNvSpPr/>
              <p:nvPr/>
            </p:nvSpPr>
            <p:spPr>
              <a:xfrm>
                <a:off x="3787754" y="4112894"/>
                <a:ext cx="529927" cy="505073"/>
              </a:xfrm>
              <a:custGeom>
                <a:avLst/>
                <a:gdLst/>
                <a:ahLst/>
                <a:cxnLst/>
                <a:rect l="l" t="t" r="r" b="b"/>
                <a:pathLst>
                  <a:path w="529927" h="505073" extrusionOk="0">
                    <a:moveTo>
                      <a:pt x="3195" y="0"/>
                    </a:moveTo>
                    <a:cubicBezTo>
                      <a:pt x="87967" y="238125"/>
                      <a:pt x="207030" y="401003"/>
                      <a:pt x="529927" y="479108"/>
                    </a:cubicBezTo>
                    <a:cubicBezTo>
                      <a:pt x="82252" y="586740"/>
                      <a:pt x="-20618" y="346710"/>
                      <a:pt x="3195" y="0"/>
                    </a:cubicBezTo>
                    <a:close/>
                  </a:path>
                </a:pathLst>
              </a:custGeom>
              <a:solidFill>
                <a:srgbClr val="BCBBA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09;p2"/>
              <p:cNvSpPr/>
              <p:nvPr/>
            </p:nvSpPr>
            <p:spPr>
              <a:xfrm>
                <a:off x="3221354" y="4254817"/>
                <a:ext cx="573247" cy="546130"/>
              </a:xfrm>
              <a:custGeom>
                <a:avLst/>
                <a:gdLst/>
                <a:ahLst/>
                <a:cxnLst/>
                <a:rect l="l" t="t" r="r" b="b"/>
                <a:pathLst>
                  <a:path w="573247" h="546130" extrusionOk="0">
                    <a:moveTo>
                      <a:pt x="569595" y="0"/>
                    </a:moveTo>
                    <a:cubicBezTo>
                      <a:pt x="477203" y="257175"/>
                      <a:pt x="349568" y="434340"/>
                      <a:pt x="0" y="518160"/>
                    </a:cubicBezTo>
                    <a:cubicBezTo>
                      <a:pt x="483870" y="634365"/>
                      <a:pt x="596265" y="374332"/>
                      <a:pt x="569595" y="0"/>
                    </a:cubicBezTo>
                    <a:close/>
                  </a:path>
                </a:pathLst>
              </a:custGeom>
              <a:solidFill>
                <a:srgbClr val="BCBBA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" name="Google Shape;110;p2"/>
              <p:cNvSpPr/>
              <p:nvPr/>
            </p:nvSpPr>
            <p:spPr>
              <a:xfrm>
                <a:off x="3787506" y="4254817"/>
                <a:ext cx="573037" cy="546130"/>
              </a:xfrm>
              <a:custGeom>
                <a:avLst/>
                <a:gdLst/>
                <a:ahLst/>
                <a:cxnLst/>
                <a:rect l="l" t="t" r="r" b="b"/>
                <a:pathLst>
                  <a:path w="573037" h="546130" extrusionOk="0">
                    <a:moveTo>
                      <a:pt x="3443" y="0"/>
                    </a:moveTo>
                    <a:cubicBezTo>
                      <a:pt x="95835" y="257175"/>
                      <a:pt x="223470" y="434340"/>
                      <a:pt x="573038" y="518160"/>
                    </a:cubicBezTo>
                    <a:cubicBezTo>
                      <a:pt x="89168" y="634365"/>
                      <a:pt x="-22275" y="374332"/>
                      <a:pt x="3443" y="0"/>
                    </a:cubicBezTo>
                    <a:close/>
                  </a:path>
                </a:pathLst>
              </a:custGeom>
              <a:solidFill>
                <a:srgbClr val="BCBBA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1" name="Google Shape;111;p2"/>
            <p:cNvGrpSpPr/>
            <p:nvPr/>
          </p:nvGrpSpPr>
          <p:grpSpPr>
            <a:xfrm>
              <a:off x="758057" y="2821369"/>
              <a:ext cx="1388744" cy="1848705"/>
              <a:chOff x="3667124" y="2887979"/>
              <a:chExt cx="1388744" cy="1848705"/>
            </a:xfrm>
          </p:grpSpPr>
          <p:sp>
            <p:nvSpPr>
              <p:cNvPr id="112" name="Google Shape;112;p2"/>
              <p:cNvSpPr/>
              <p:nvPr/>
            </p:nvSpPr>
            <p:spPr>
              <a:xfrm>
                <a:off x="4301489" y="2887979"/>
                <a:ext cx="120014" cy="1724977"/>
              </a:xfrm>
              <a:custGeom>
                <a:avLst/>
                <a:gdLst/>
                <a:ahLst/>
                <a:cxnLst/>
                <a:rect l="l" t="t" r="r" b="b"/>
                <a:pathLst>
                  <a:path w="120014" h="1724977" extrusionOk="0">
                    <a:moveTo>
                      <a:pt x="60007" y="0"/>
                    </a:moveTo>
                    <a:lnTo>
                      <a:pt x="90488" y="862013"/>
                    </a:lnTo>
                    <a:lnTo>
                      <a:pt x="120015" y="1724977"/>
                    </a:lnTo>
                    <a:lnTo>
                      <a:pt x="60007" y="1724977"/>
                    </a:lnTo>
                    <a:lnTo>
                      <a:pt x="0" y="1724977"/>
                    </a:lnTo>
                    <a:lnTo>
                      <a:pt x="30480" y="862013"/>
                    </a:lnTo>
                    <a:close/>
                  </a:path>
                </a:pathLst>
              </a:custGeom>
              <a:solidFill>
                <a:srgbClr val="9BAC2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" name="Google Shape;113;p2"/>
              <p:cNvSpPr/>
              <p:nvPr/>
            </p:nvSpPr>
            <p:spPr>
              <a:xfrm>
                <a:off x="4098607" y="2887979"/>
                <a:ext cx="264603" cy="476678"/>
              </a:xfrm>
              <a:custGeom>
                <a:avLst/>
                <a:gdLst/>
                <a:ahLst/>
                <a:cxnLst/>
                <a:rect l="l" t="t" r="r" b="b"/>
                <a:pathLst>
                  <a:path w="264603" h="476678" extrusionOk="0">
                    <a:moveTo>
                      <a:pt x="262890" y="0"/>
                    </a:moveTo>
                    <a:cubicBezTo>
                      <a:pt x="220027" y="224790"/>
                      <a:pt x="160972" y="379095"/>
                      <a:pt x="0" y="452438"/>
                    </a:cubicBezTo>
                    <a:cubicBezTo>
                      <a:pt x="223838" y="553402"/>
                      <a:pt x="275272" y="326707"/>
                      <a:pt x="262890" y="0"/>
                    </a:cubicBezTo>
                    <a:close/>
                  </a:path>
                </a:pathLst>
              </a:custGeom>
              <a:solidFill>
                <a:srgbClr val="9BAC2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" name="Google Shape;114;p2"/>
              <p:cNvSpPr/>
              <p:nvPr/>
            </p:nvSpPr>
            <p:spPr>
              <a:xfrm>
                <a:off x="4359804" y="2887979"/>
                <a:ext cx="264582" cy="476678"/>
              </a:xfrm>
              <a:custGeom>
                <a:avLst/>
                <a:gdLst/>
                <a:ahLst/>
                <a:cxnLst/>
                <a:rect l="l" t="t" r="r" b="b"/>
                <a:pathLst>
                  <a:path w="264582" h="476678" extrusionOk="0">
                    <a:moveTo>
                      <a:pt x="1692" y="0"/>
                    </a:moveTo>
                    <a:cubicBezTo>
                      <a:pt x="44555" y="224790"/>
                      <a:pt x="103610" y="379095"/>
                      <a:pt x="264583" y="452438"/>
                    </a:cubicBezTo>
                    <a:cubicBezTo>
                      <a:pt x="41698" y="553402"/>
                      <a:pt x="-10690" y="326707"/>
                      <a:pt x="1692" y="0"/>
                    </a:cubicBezTo>
                    <a:close/>
                  </a:path>
                </a:pathLst>
              </a:custGeom>
              <a:solidFill>
                <a:srgbClr val="9BAC2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" name="Google Shape;115;p2"/>
              <p:cNvSpPr/>
              <p:nvPr/>
            </p:nvSpPr>
            <p:spPr>
              <a:xfrm>
                <a:off x="4022407" y="3085146"/>
                <a:ext cx="341347" cy="615255"/>
              </a:xfrm>
              <a:custGeom>
                <a:avLst/>
                <a:gdLst/>
                <a:ahLst/>
                <a:cxnLst/>
                <a:rect l="l" t="t" r="r" b="b"/>
                <a:pathLst>
                  <a:path w="341347" h="615255" extrusionOk="0">
                    <a:moveTo>
                      <a:pt x="339090" y="0"/>
                    </a:moveTo>
                    <a:cubicBezTo>
                      <a:pt x="283845" y="289560"/>
                      <a:pt x="207645" y="488633"/>
                      <a:pt x="0" y="583883"/>
                    </a:cubicBezTo>
                    <a:cubicBezTo>
                      <a:pt x="288608" y="714375"/>
                      <a:pt x="355283" y="421958"/>
                      <a:pt x="339090" y="0"/>
                    </a:cubicBezTo>
                    <a:close/>
                  </a:path>
                </a:pathLst>
              </a:custGeom>
              <a:solidFill>
                <a:srgbClr val="9BAC2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" name="Google Shape;116;p2"/>
              <p:cNvSpPr/>
              <p:nvPr/>
            </p:nvSpPr>
            <p:spPr>
              <a:xfrm>
                <a:off x="4359470" y="3085146"/>
                <a:ext cx="341116" cy="615255"/>
              </a:xfrm>
              <a:custGeom>
                <a:avLst/>
                <a:gdLst/>
                <a:ahLst/>
                <a:cxnLst/>
                <a:rect l="l" t="t" r="r" b="b"/>
                <a:pathLst>
                  <a:path w="341116" h="615255" extrusionOk="0">
                    <a:moveTo>
                      <a:pt x="2026" y="0"/>
                    </a:moveTo>
                    <a:cubicBezTo>
                      <a:pt x="57271" y="289560"/>
                      <a:pt x="133471" y="488633"/>
                      <a:pt x="341116" y="583883"/>
                    </a:cubicBezTo>
                    <a:cubicBezTo>
                      <a:pt x="53461" y="714375"/>
                      <a:pt x="-13214" y="421958"/>
                      <a:pt x="2026" y="0"/>
                    </a:cubicBezTo>
                    <a:close/>
                  </a:path>
                </a:pathLst>
              </a:custGeom>
              <a:solidFill>
                <a:srgbClr val="9BAC2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" name="Google Shape;117;p2"/>
              <p:cNvSpPr/>
              <p:nvPr/>
            </p:nvSpPr>
            <p:spPr>
              <a:xfrm>
                <a:off x="3933824" y="3291839"/>
                <a:ext cx="430421" cy="615582"/>
              </a:xfrm>
              <a:custGeom>
                <a:avLst/>
                <a:gdLst/>
                <a:ahLst/>
                <a:cxnLst/>
                <a:rect l="l" t="t" r="r" b="b"/>
                <a:pathLst>
                  <a:path w="430421" h="615582" extrusionOk="0">
                    <a:moveTo>
                      <a:pt x="427672" y="0"/>
                    </a:moveTo>
                    <a:cubicBezTo>
                      <a:pt x="359092" y="289560"/>
                      <a:pt x="261938" y="488632"/>
                      <a:pt x="0" y="583882"/>
                    </a:cubicBezTo>
                    <a:cubicBezTo>
                      <a:pt x="363855" y="715328"/>
                      <a:pt x="447675" y="421957"/>
                      <a:pt x="427672" y="0"/>
                    </a:cubicBezTo>
                    <a:close/>
                  </a:path>
                </a:pathLst>
              </a:custGeom>
              <a:solidFill>
                <a:srgbClr val="9BAC2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" name="Google Shape;118;p2"/>
              <p:cNvSpPr/>
              <p:nvPr/>
            </p:nvSpPr>
            <p:spPr>
              <a:xfrm>
                <a:off x="4358747" y="3291839"/>
                <a:ext cx="430421" cy="615582"/>
              </a:xfrm>
              <a:custGeom>
                <a:avLst/>
                <a:gdLst/>
                <a:ahLst/>
                <a:cxnLst/>
                <a:rect l="l" t="t" r="r" b="b"/>
                <a:pathLst>
                  <a:path w="430421" h="615582" extrusionOk="0">
                    <a:moveTo>
                      <a:pt x="2749" y="0"/>
                    </a:moveTo>
                    <a:cubicBezTo>
                      <a:pt x="71330" y="289560"/>
                      <a:pt x="168484" y="488632"/>
                      <a:pt x="430422" y="583882"/>
                    </a:cubicBezTo>
                    <a:cubicBezTo>
                      <a:pt x="66567" y="715328"/>
                      <a:pt x="-17253" y="421957"/>
                      <a:pt x="2749" y="0"/>
                    </a:cubicBezTo>
                    <a:close/>
                  </a:path>
                </a:pathLst>
              </a:custGeom>
              <a:solidFill>
                <a:srgbClr val="9BAC2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" name="Google Shape;119;p2"/>
              <p:cNvSpPr/>
              <p:nvPr/>
            </p:nvSpPr>
            <p:spPr>
              <a:xfrm>
                <a:off x="3933824" y="3680459"/>
                <a:ext cx="430421" cy="615255"/>
              </a:xfrm>
              <a:custGeom>
                <a:avLst/>
                <a:gdLst/>
                <a:ahLst/>
                <a:cxnLst/>
                <a:rect l="l" t="t" r="r" b="b"/>
                <a:pathLst>
                  <a:path w="430421" h="615255" extrusionOk="0">
                    <a:moveTo>
                      <a:pt x="427672" y="0"/>
                    </a:moveTo>
                    <a:cubicBezTo>
                      <a:pt x="359092" y="289560"/>
                      <a:pt x="261938" y="488633"/>
                      <a:pt x="0" y="583883"/>
                    </a:cubicBezTo>
                    <a:cubicBezTo>
                      <a:pt x="363855" y="714375"/>
                      <a:pt x="447675" y="421958"/>
                      <a:pt x="427672" y="0"/>
                    </a:cubicBezTo>
                    <a:close/>
                  </a:path>
                </a:pathLst>
              </a:custGeom>
              <a:solidFill>
                <a:srgbClr val="9BAC2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" name="Google Shape;120;p2"/>
              <p:cNvSpPr/>
              <p:nvPr/>
            </p:nvSpPr>
            <p:spPr>
              <a:xfrm>
                <a:off x="4358747" y="3680459"/>
                <a:ext cx="430421" cy="615255"/>
              </a:xfrm>
              <a:custGeom>
                <a:avLst/>
                <a:gdLst/>
                <a:ahLst/>
                <a:cxnLst/>
                <a:rect l="l" t="t" r="r" b="b"/>
                <a:pathLst>
                  <a:path w="430421" h="615255" extrusionOk="0">
                    <a:moveTo>
                      <a:pt x="2749" y="0"/>
                    </a:moveTo>
                    <a:cubicBezTo>
                      <a:pt x="71330" y="289560"/>
                      <a:pt x="168484" y="488633"/>
                      <a:pt x="430422" y="583883"/>
                    </a:cubicBezTo>
                    <a:cubicBezTo>
                      <a:pt x="66567" y="714375"/>
                      <a:pt x="-17253" y="421958"/>
                      <a:pt x="2749" y="0"/>
                    </a:cubicBezTo>
                    <a:close/>
                  </a:path>
                </a:pathLst>
              </a:custGeom>
              <a:solidFill>
                <a:srgbClr val="9BAC2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" name="Google Shape;121;p2"/>
              <p:cNvSpPr/>
              <p:nvPr/>
            </p:nvSpPr>
            <p:spPr>
              <a:xfrm>
                <a:off x="3719512" y="3899534"/>
                <a:ext cx="645992" cy="615255"/>
              </a:xfrm>
              <a:custGeom>
                <a:avLst/>
                <a:gdLst/>
                <a:ahLst/>
                <a:cxnLst/>
                <a:rect l="l" t="t" r="r" b="b"/>
                <a:pathLst>
                  <a:path w="645992" h="615255" extrusionOk="0">
                    <a:moveTo>
                      <a:pt x="641985" y="0"/>
                    </a:moveTo>
                    <a:cubicBezTo>
                      <a:pt x="538163" y="289560"/>
                      <a:pt x="393383" y="488633"/>
                      <a:pt x="0" y="583883"/>
                    </a:cubicBezTo>
                    <a:cubicBezTo>
                      <a:pt x="545783" y="714375"/>
                      <a:pt x="671513" y="421958"/>
                      <a:pt x="641985" y="0"/>
                    </a:cubicBezTo>
                    <a:close/>
                  </a:path>
                </a:pathLst>
              </a:custGeom>
              <a:solidFill>
                <a:srgbClr val="9BAC2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" name="Google Shape;122;p2"/>
              <p:cNvSpPr/>
              <p:nvPr/>
            </p:nvSpPr>
            <p:spPr>
              <a:xfrm>
                <a:off x="4357488" y="3899534"/>
                <a:ext cx="645993" cy="615255"/>
              </a:xfrm>
              <a:custGeom>
                <a:avLst/>
                <a:gdLst/>
                <a:ahLst/>
                <a:cxnLst/>
                <a:rect l="l" t="t" r="r" b="b"/>
                <a:pathLst>
                  <a:path w="645993" h="615255" extrusionOk="0">
                    <a:moveTo>
                      <a:pt x="4008" y="0"/>
                    </a:moveTo>
                    <a:cubicBezTo>
                      <a:pt x="107831" y="289560"/>
                      <a:pt x="252611" y="488633"/>
                      <a:pt x="645993" y="583883"/>
                    </a:cubicBezTo>
                    <a:cubicBezTo>
                      <a:pt x="100211" y="714375"/>
                      <a:pt x="-25519" y="421958"/>
                      <a:pt x="4008" y="0"/>
                    </a:cubicBezTo>
                    <a:close/>
                  </a:path>
                </a:pathLst>
              </a:custGeom>
              <a:solidFill>
                <a:srgbClr val="9BAC2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" name="Google Shape;123;p2"/>
              <p:cNvSpPr/>
              <p:nvPr/>
            </p:nvSpPr>
            <p:spPr>
              <a:xfrm>
                <a:off x="3667124" y="4070984"/>
                <a:ext cx="698811" cy="665700"/>
              </a:xfrm>
              <a:custGeom>
                <a:avLst/>
                <a:gdLst/>
                <a:ahLst/>
                <a:cxnLst/>
                <a:rect l="l" t="t" r="r" b="b"/>
                <a:pathLst>
                  <a:path w="698811" h="665700" extrusionOk="0">
                    <a:moveTo>
                      <a:pt x="694372" y="0"/>
                    </a:moveTo>
                    <a:cubicBezTo>
                      <a:pt x="581978" y="313372"/>
                      <a:pt x="425767" y="528638"/>
                      <a:pt x="0" y="631508"/>
                    </a:cubicBezTo>
                    <a:cubicBezTo>
                      <a:pt x="590550" y="773430"/>
                      <a:pt x="726758" y="456247"/>
                      <a:pt x="694372" y="0"/>
                    </a:cubicBezTo>
                    <a:close/>
                  </a:path>
                </a:pathLst>
              </a:custGeom>
              <a:solidFill>
                <a:srgbClr val="9BAC2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" name="Google Shape;124;p2"/>
              <p:cNvSpPr/>
              <p:nvPr/>
            </p:nvSpPr>
            <p:spPr>
              <a:xfrm>
                <a:off x="4357267" y="4070984"/>
                <a:ext cx="698601" cy="665700"/>
              </a:xfrm>
              <a:custGeom>
                <a:avLst/>
                <a:gdLst/>
                <a:ahLst/>
                <a:cxnLst/>
                <a:rect l="l" t="t" r="r" b="b"/>
                <a:pathLst>
                  <a:path w="698601" h="665700" extrusionOk="0">
                    <a:moveTo>
                      <a:pt x="4229" y="0"/>
                    </a:moveTo>
                    <a:cubicBezTo>
                      <a:pt x="116624" y="313372"/>
                      <a:pt x="272834" y="528638"/>
                      <a:pt x="698602" y="631508"/>
                    </a:cubicBezTo>
                    <a:cubicBezTo>
                      <a:pt x="108052" y="773430"/>
                      <a:pt x="-27203" y="456247"/>
                      <a:pt x="4229" y="0"/>
                    </a:cubicBezTo>
                    <a:close/>
                  </a:path>
                </a:pathLst>
              </a:custGeom>
              <a:solidFill>
                <a:srgbClr val="9BAC2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5" name="Google Shape;125;p2"/>
            <p:cNvGrpSpPr/>
            <p:nvPr/>
          </p:nvGrpSpPr>
          <p:grpSpPr>
            <a:xfrm>
              <a:off x="1176205" y="2474659"/>
              <a:ext cx="1720214" cy="2291018"/>
              <a:chOff x="4085272" y="2541269"/>
              <a:chExt cx="1720214" cy="2291018"/>
            </a:xfrm>
          </p:grpSpPr>
          <p:sp>
            <p:nvSpPr>
              <p:cNvPr id="126" name="Google Shape;126;p2"/>
              <p:cNvSpPr/>
              <p:nvPr/>
            </p:nvSpPr>
            <p:spPr>
              <a:xfrm>
                <a:off x="4871084" y="2541269"/>
                <a:ext cx="148590" cy="2137410"/>
              </a:xfrm>
              <a:custGeom>
                <a:avLst/>
                <a:gdLst/>
                <a:ahLst/>
                <a:cxnLst/>
                <a:rect l="l" t="t" r="r" b="b"/>
                <a:pathLst>
                  <a:path w="148590" h="2137410" extrusionOk="0">
                    <a:moveTo>
                      <a:pt x="74295" y="0"/>
                    </a:moveTo>
                    <a:lnTo>
                      <a:pt x="111443" y="1068705"/>
                    </a:lnTo>
                    <a:lnTo>
                      <a:pt x="148590" y="2137410"/>
                    </a:lnTo>
                    <a:lnTo>
                      <a:pt x="74295" y="2137410"/>
                    </a:lnTo>
                    <a:lnTo>
                      <a:pt x="0" y="2137410"/>
                    </a:lnTo>
                    <a:lnTo>
                      <a:pt x="37148" y="1068705"/>
                    </a:lnTo>
                    <a:close/>
                  </a:path>
                </a:pathLst>
              </a:custGeom>
              <a:solidFill>
                <a:srgbClr val="89992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" name="Google Shape;127;p2"/>
              <p:cNvSpPr/>
              <p:nvPr/>
            </p:nvSpPr>
            <p:spPr>
              <a:xfrm>
                <a:off x="4619624" y="2541269"/>
                <a:ext cx="327830" cy="590752"/>
              </a:xfrm>
              <a:custGeom>
                <a:avLst/>
                <a:gdLst/>
                <a:ahLst/>
                <a:cxnLst/>
                <a:rect l="l" t="t" r="r" b="b"/>
                <a:pathLst>
                  <a:path w="327830" h="590752" extrusionOk="0">
                    <a:moveTo>
                      <a:pt x="325755" y="0"/>
                    </a:moveTo>
                    <a:cubicBezTo>
                      <a:pt x="273367" y="278130"/>
                      <a:pt x="200025" y="469583"/>
                      <a:pt x="0" y="560070"/>
                    </a:cubicBezTo>
                    <a:cubicBezTo>
                      <a:pt x="276225" y="686752"/>
                      <a:pt x="340995" y="405765"/>
                      <a:pt x="325755" y="0"/>
                    </a:cubicBezTo>
                    <a:close/>
                  </a:path>
                </a:pathLst>
              </a:custGeom>
              <a:solidFill>
                <a:srgbClr val="89992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" name="Google Shape;128;p2"/>
              <p:cNvSpPr/>
              <p:nvPr/>
            </p:nvSpPr>
            <p:spPr>
              <a:xfrm>
                <a:off x="4943283" y="2541269"/>
                <a:ext cx="327850" cy="590752"/>
              </a:xfrm>
              <a:custGeom>
                <a:avLst/>
                <a:gdLst/>
                <a:ahLst/>
                <a:cxnLst/>
                <a:rect l="l" t="t" r="r" b="b"/>
                <a:pathLst>
                  <a:path w="327850" h="590752" extrusionOk="0">
                    <a:moveTo>
                      <a:pt x="2096" y="0"/>
                    </a:moveTo>
                    <a:cubicBezTo>
                      <a:pt x="54483" y="278130"/>
                      <a:pt x="127826" y="469583"/>
                      <a:pt x="327851" y="560070"/>
                    </a:cubicBezTo>
                    <a:cubicBezTo>
                      <a:pt x="50673" y="686752"/>
                      <a:pt x="-13144" y="405765"/>
                      <a:pt x="2096" y="0"/>
                    </a:cubicBezTo>
                    <a:close/>
                  </a:path>
                </a:pathLst>
              </a:custGeom>
              <a:solidFill>
                <a:srgbClr val="89992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" name="Google Shape;129;p2"/>
              <p:cNvSpPr/>
              <p:nvPr/>
            </p:nvSpPr>
            <p:spPr>
              <a:xfrm>
                <a:off x="4525327" y="2786062"/>
                <a:ext cx="422617" cy="762272"/>
              </a:xfrm>
              <a:custGeom>
                <a:avLst/>
                <a:gdLst/>
                <a:ahLst/>
                <a:cxnLst/>
                <a:rect l="l" t="t" r="r" b="b"/>
                <a:pathLst>
                  <a:path w="422617" h="762272" extrusionOk="0">
                    <a:moveTo>
                      <a:pt x="420052" y="0"/>
                    </a:moveTo>
                    <a:cubicBezTo>
                      <a:pt x="352425" y="359093"/>
                      <a:pt x="257175" y="605790"/>
                      <a:pt x="0" y="722947"/>
                    </a:cubicBezTo>
                    <a:cubicBezTo>
                      <a:pt x="357188" y="885825"/>
                      <a:pt x="439102" y="522922"/>
                      <a:pt x="420052" y="0"/>
                    </a:cubicBezTo>
                    <a:close/>
                  </a:path>
                </a:pathLst>
              </a:custGeom>
              <a:solidFill>
                <a:srgbClr val="89992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" name="Google Shape;130;p2"/>
              <p:cNvSpPr/>
              <p:nvPr/>
            </p:nvSpPr>
            <p:spPr>
              <a:xfrm>
                <a:off x="4942603" y="2786062"/>
                <a:ext cx="422828" cy="762272"/>
              </a:xfrm>
              <a:custGeom>
                <a:avLst/>
                <a:gdLst/>
                <a:ahLst/>
                <a:cxnLst/>
                <a:rect l="l" t="t" r="r" b="b"/>
                <a:pathLst>
                  <a:path w="422828" h="762272" extrusionOk="0">
                    <a:moveTo>
                      <a:pt x="2776" y="0"/>
                    </a:moveTo>
                    <a:cubicBezTo>
                      <a:pt x="70404" y="359093"/>
                      <a:pt x="165654" y="605790"/>
                      <a:pt x="422829" y="722947"/>
                    </a:cubicBezTo>
                    <a:cubicBezTo>
                      <a:pt x="65641" y="885825"/>
                      <a:pt x="-17226" y="522922"/>
                      <a:pt x="2776" y="0"/>
                    </a:cubicBezTo>
                    <a:close/>
                  </a:path>
                </a:pathLst>
              </a:custGeom>
              <a:solidFill>
                <a:srgbClr val="89992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" name="Google Shape;131;p2"/>
              <p:cNvSpPr/>
              <p:nvPr/>
            </p:nvSpPr>
            <p:spPr>
              <a:xfrm>
                <a:off x="4415789" y="3043237"/>
                <a:ext cx="532763" cy="761880"/>
              </a:xfrm>
              <a:custGeom>
                <a:avLst/>
                <a:gdLst/>
                <a:ahLst/>
                <a:cxnLst/>
                <a:rect l="l" t="t" r="r" b="b"/>
                <a:pathLst>
                  <a:path w="532763" h="761880" extrusionOk="0">
                    <a:moveTo>
                      <a:pt x="529590" y="0"/>
                    </a:moveTo>
                    <a:cubicBezTo>
                      <a:pt x="443865" y="359093"/>
                      <a:pt x="324802" y="605790"/>
                      <a:pt x="0" y="722947"/>
                    </a:cubicBezTo>
                    <a:cubicBezTo>
                      <a:pt x="449580" y="884872"/>
                      <a:pt x="553402" y="521970"/>
                      <a:pt x="529590" y="0"/>
                    </a:cubicBezTo>
                    <a:close/>
                  </a:path>
                </a:pathLst>
              </a:custGeom>
              <a:solidFill>
                <a:srgbClr val="89992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" name="Google Shape;132;p2"/>
              <p:cNvSpPr/>
              <p:nvPr/>
            </p:nvSpPr>
            <p:spPr>
              <a:xfrm>
                <a:off x="4941976" y="3043237"/>
                <a:ext cx="532992" cy="761880"/>
              </a:xfrm>
              <a:custGeom>
                <a:avLst/>
                <a:gdLst/>
                <a:ahLst/>
                <a:cxnLst/>
                <a:rect l="l" t="t" r="r" b="b"/>
                <a:pathLst>
                  <a:path w="532992" h="761880" extrusionOk="0">
                    <a:moveTo>
                      <a:pt x="3403" y="0"/>
                    </a:moveTo>
                    <a:cubicBezTo>
                      <a:pt x="89128" y="359093"/>
                      <a:pt x="208190" y="605790"/>
                      <a:pt x="532993" y="722947"/>
                    </a:cubicBezTo>
                    <a:cubicBezTo>
                      <a:pt x="82460" y="884872"/>
                      <a:pt x="-21362" y="521970"/>
                      <a:pt x="3403" y="0"/>
                    </a:cubicBezTo>
                    <a:close/>
                  </a:path>
                </a:pathLst>
              </a:custGeom>
              <a:solidFill>
                <a:srgbClr val="89992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" name="Google Shape;133;p2"/>
              <p:cNvSpPr/>
              <p:nvPr/>
            </p:nvSpPr>
            <p:spPr>
              <a:xfrm>
                <a:off x="4415789" y="3523296"/>
                <a:ext cx="532763" cy="762272"/>
              </a:xfrm>
              <a:custGeom>
                <a:avLst/>
                <a:gdLst/>
                <a:ahLst/>
                <a:cxnLst/>
                <a:rect l="l" t="t" r="r" b="b"/>
                <a:pathLst>
                  <a:path w="532763" h="762272" extrusionOk="0">
                    <a:moveTo>
                      <a:pt x="529590" y="0"/>
                    </a:moveTo>
                    <a:cubicBezTo>
                      <a:pt x="443865" y="359093"/>
                      <a:pt x="324802" y="605790"/>
                      <a:pt x="0" y="722947"/>
                    </a:cubicBezTo>
                    <a:cubicBezTo>
                      <a:pt x="449580" y="885825"/>
                      <a:pt x="553402" y="522922"/>
                      <a:pt x="529590" y="0"/>
                    </a:cubicBezTo>
                    <a:close/>
                  </a:path>
                </a:pathLst>
              </a:custGeom>
              <a:solidFill>
                <a:srgbClr val="89992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" name="Google Shape;134;p2"/>
              <p:cNvSpPr/>
              <p:nvPr/>
            </p:nvSpPr>
            <p:spPr>
              <a:xfrm>
                <a:off x="4941976" y="3523296"/>
                <a:ext cx="532992" cy="762272"/>
              </a:xfrm>
              <a:custGeom>
                <a:avLst/>
                <a:gdLst/>
                <a:ahLst/>
                <a:cxnLst/>
                <a:rect l="l" t="t" r="r" b="b"/>
                <a:pathLst>
                  <a:path w="532992" h="762272" extrusionOk="0">
                    <a:moveTo>
                      <a:pt x="3403" y="0"/>
                    </a:moveTo>
                    <a:cubicBezTo>
                      <a:pt x="89128" y="359093"/>
                      <a:pt x="208190" y="605790"/>
                      <a:pt x="532993" y="722947"/>
                    </a:cubicBezTo>
                    <a:cubicBezTo>
                      <a:pt x="82460" y="885825"/>
                      <a:pt x="-21362" y="522922"/>
                      <a:pt x="3403" y="0"/>
                    </a:cubicBezTo>
                    <a:close/>
                  </a:path>
                </a:pathLst>
              </a:custGeom>
              <a:solidFill>
                <a:srgbClr val="89992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" name="Google Shape;135;p2"/>
              <p:cNvSpPr/>
              <p:nvPr/>
            </p:nvSpPr>
            <p:spPr>
              <a:xfrm>
                <a:off x="4150041" y="3794759"/>
                <a:ext cx="800200" cy="762272"/>
              </a:xfrm>
              <a:custGeom>
                <a:avLst/>
                <a:gdLst/>
                <a:ahLst/>
                <a:cxnLst/>
                <a:rect l="l" t="t" r="r" b="b"/>
                <a:pathLst>
                  <a:path w="800200" h="762272" extrusionOk="0">
                    <a:moveTo>
                      <a:pt x="795338" y="0"/>
                    </a:moveTo>
                    <a:cubicBezTo>
                      <a:pt x="666750" y="359093"/>
                      <a:pt x="487680" y="605790"/>
                      <a:pt x="0" y="722947"/>
                    </a:cubicBezTo>
                    <a:cubicBezTo>
                      <a:pt x="675323" y="885825"/>
                      <a:pt x="831533" y="522922"/>
                      <a:pt x="795338" y="0"/>
                    </a:cubicBezTo>
                    <a:close/>
                  </a:path>
                </a:pathLst>
              </a:custGeom>
              <a:solidFill>
                <a:srgbClr val="89992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" name="Google Shape;136;p2"/>
              <p:cNvSpPr/>
              <p:nvPr/>
            </p:nvSpPr>
            <p:spPr>
              <a:xfrm>
                <a:off x="4940286" y="3794759"/>
                <a:ext cx="800431" cy="762272"/>
              </a:xfrm>
              <a:custGeom>
                <a:avLst/>
                <a:gdLst/>
                <a:ahLst/>
                <a:cxnLst/>
                <a:rect l="l" t="t" r="r" b="b"/>
                <a:pathLst>
                  <a:path w="800431" h="762272" extrusionOk="0">
                    <a:moveTo>
                      <a:pt x="5093" y="0"/>
                    </a:moveTo>
                    <a:cubicBezTo>
                      <a:pt x="133681" y="359093"/>
                      <a:pt x="312751" y="605790"/>
                      <a:pt x="800431" y="722947"/>
                    </a:cubicBezTo>
                    <a:cubicBezTo>
                      <a:pt x="124156" y="885825"/>
                      <a:pt x="-32054" y="522922"/>
                      <a:pt x="5093" y="0"/>
                    </a:cubicBezTo>
                    <a:close/>
                  </a:path>
                </a:pathLst>
              </a:custGeom>
              <a:solidFill>
                <a:srgbClr val="89992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" name="Google Shape;137;p2"/>
              <p:cNvSpPr/>
              <p:nvPr/>
            </p:nvSpPr>
            <p:spPr>
              <a:xfrm>
                <a:off x="4085272" y="4008119"/>
                <a:ext cx="865352" cy="824168"/>
              </a:xfrm>
              <a:custGeom>
                <a:avLst/>
                <a:gdLst/>
                <a:ahLst/>
                <a:cxnLst/>
                <a:rect l="l" t="t" r="r" b="b"/>
                <a:pathLst>
                  <a:path w="865352" h="824168" extrusionOk="0">
                    <a:moveTo>
                      <a:pt x="860107" y="0"/>
                    </a:moveTo>
                    <a:cubicBezTo>
                      <a:pt x="721043" y="388620"/>
                      <a:pt x="527685" y="655320"/>
                      <a:pt x="0" y="782003"/>
                    </a:cubicBezTo>
                    <a:cubicBezTo>
                      <a:pt x="730568" y="957263"/>
                      <a:pt x="899160" y="564833"/>
                      <a:pt x="860107" y="0"/>
                    </a:cubicBezTo>
                    <a:close/>
                  </a:path>
                </a:pathLst>
              </a:custGeom>
              <a:solidFill>
                <a:srgbClr val="89992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" name="Google Shape;138;p2"/>
              <p:cNvSpPr/>
              <p:nvPr/>
            </p:nvSpPr>
            <p:spPr>
              <a:xfrm>
                <a:off x="4939904" y="4008119"/>
                <a:ext cx="865582" cy="824168"/>
              </a:xfrm>
              <a:custGeom>
                <a:avLst/>
                <a:gdLst/>
                <a:ahLst/>
                <a:cxnLst/>
                <a:rect l="l" t="t" r="r" b="b"/>
                <a:pathLst>
                  <a:path w="865582" h="824168" extrusionOk="0">
                    <a:moveTo>
                      <a:pt x="5475" y="0"/>
                    </a:moveTo>
                    <a:cubicBezTo>
                      <a:pt x="144540" y="388620"/>
                      <a:pt x="337897" y="655320"/>
                      <a:pt x="865582" y="782003"/>
                    </a:cubicBezTo>
                    <a:cubicBezTo>
                      <a:pt x="134062" y="957263"/>
                      <a:pt x="-34530" y="564833"/>
                      <a:pt x="5475" y="0"/>
                    </a:cubicBezTo>
                    <a:close/>
                  </a:path>
                </a:pathLst>
              </a:custGeom>
              <a:solidFill>
                <a:srgbClr val="89992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39" name="Google Shape;139;p2"/>
          <p:cNvGrpSpPr/>
          <p:nvPr/>
        </p:nvGrpSpPr>
        <p:grpSpPr>
          <a:xfrm>
            <a:off x="6053" y="2339404"/>
            <a:ext cx="1163001" cy="2642607"/>
            <a:chOff x="2957512" y="2406014"/>
            <a:chExt cx="1163001" cy="2642607"/>
          </a:xfrm>
        </p:grpSpPr>
        <p:sp>
          <p:nvSpPr>
            <p:cNvPr id="140" name="Google Shape;140;p2"/>
            <p:cNvSpPr/>
            <p:nvPr/>
          </p:nvSpPr>
          <p:spPr>
            <a:xfrm>
              <a:off x="3043237" y="2406014"/>
              <a:ext cx="171450" cy="2465069"/>
            </a:xfrm>
            <a:custGeom>
              <a:avLst/>
              <a:gdLst/>
              <a:ahLst/>
              <a:cxnLst/>
              <a:rect l="l" t="t" r="r" b="b"/>
              <a:pathLst>
                <a:path w="171450" h="2465069" extrusionOk="0">
                  <a:moveTo>
                    <a:pt x="85725" y="0"/>
                  </a:moveTo>
                  <a:lnTo>
                    <a:pt x="128588" y="1232535"/>
                  </a:lnTo>
                  <a:lnTo>
                    <a:pt x="171450" y="2465070"/>
                  </a:lnTo>
                  <a:lnTo>
                    <a:pt x="85725" y="2465070"/>
                  </a:lnTo>
                  <a:lnTo>
                    <a:pt x="0" y="2465070"/>
                  </a:lnTo>
                  <a:lnTo>
                    <a:pt x="42863" y="1232535"/>
                  </a:lnTo>
                  <a:close/>
                </a:path>
              </a:pathLst>
            </a:custGeom>
            <a:solidFill>
              <a:srgbClr val="9BAC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2957512" y="2406014"/>
              <a:ext cx="173700" cy="669607"/>
            </a:xfrm>
            <a:custGeom>
              <a:avLst/>
              <a:gdLst/>
              <a:ahLst/>
              <a:cxnLst/>
              <a:rect l="l" t="t" r="r" b="b"/>
              <a:pathLst>
                <a:path w="173700" h="669607" extrusionOk="0">
                  <a:moveTo>
                    <a:pt x="171450" y="0"/>
                  </a:moveTo>
                  <a:cubicBezTo>
                    <a:pt x="133350" y="200025"/>
                    <a:pt x="86678" y="361950"/>
                    <a:pt x="0" y="480060"/>
                  </a:cubicBezTo>
                  <a:lnTo>
                    <a:pt x="0" y="669607"/>
                  </a:lnTo>
                  <a:cubicBezTo>
                    <a:pt x="147638" y="610553"/>
                    <a:pt x="183833" y="343853"/>
                    <a:pt x="171450" y="0"/>
                  </a:cubicBezTo>
                  <a:close/>
                </a:path>
              </a:pathLst>
            </a:custGeom>
            <a:solidFill>
              <a:srgbClr val="9BAC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3126644" y="2406014"/>
              <a:ext cx="378555" cy="681599"/>
            </a:xfrm>
            <a:custGeom>
              <a:avLst/>
              <a:gdLst/>
              <a:ahLst/>
              <a:cxnLst/>
              <a:rect l="l" t="t" r="r" b="b"/>
              <a:pathLst>
                <a:path w="378555" h="681599" extrusionOk="0">
                  <a:moveTo>
                    <a:pt x="2318" y="0"/>
                  </a:moveTo>
                  <a:cubicBezTo>
                    <a:pt x="63278" y="320992"/>
                    <a:pt x="148050" y="541972"/>
                    <a:pt x="378555" y="646747"/>
                  </a:cubicBezTo>
                  <a:cubicBezTo>
                    <a:pt x="58515" y="791528"/>
                    <a:pt x="-14827" y="467678"/>
                    <a:pt x="2318" y="0"/>
                  </a:cubicBezTo>
                  <a:close/>
                </a:path>
              </a:pathLst>
            </a:custGeom>
            <a:solidFill>
              <a:srgbClr val="9BAC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2957512" y="2687954"/>
              <a:ext cx="174282" cy="835342"/>
            </a:xfrm>
            <a:custGeom>
              <a:avLst/>
              <a:gdLst/>
              <a:ahLst/>
              <a:cxnLst/>
              <a:rect l="l" t="t" r="r" b="b"/>
              <a:pathLst>
                <a:path w="174282" h="835342" extrusionOk="0">
                  <a:moveTo>
                    <a:pt x="171450" y="0"/>
                  </a:moveTo>
                  <a:cubicBezTo>
                    <a:pt x="130493" y="217170"/>
                    <a:pt x="80963" y="398145"/>
                    <a:pt x="0" y="541973"/>
                  </a:cubicBezTo>
                  <a:lnTo>
                    <a:pt x="0" y="835343"/>
                  </a:lnTo>
                  <a:cubicBezTo>
                    <a:pt x="148590" y="722948"/>
                    <a:pt x="185738" y="402908"/>
                    <a:pt x="171450" y="0"/>
                  </a:cubicBezTo>
                  <a:close/>
                </a:path>
              </a:pathLst>
            </a:custGeom>
            <a:solidFill>
              <a:srgbClr val="9BAC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3125804" y="2687954"/>
              <a:ext cx="487979" cy="879618"/>
            </a:xfrm>
            <a:custGeom>
              <a:avLst/>
              <a:gdLst/>
              <a:ahLst/>
              <a:cxnLst/>
              <a:rect l="l" t="t" r="r" b="b"/>
              <a:pathLst>
                <a:path w="487979" h="879618" extrusionOk="0">
                  <a:moveTo>
                    <a:pt x="3157" y="0"/>
                  </a:moveTo>
                  <a:cubicBezTo>
                    <a:pt x="81262" y="414338"/>
                    <a:pt x="190800" y="699135"/>
                    <a:pt x="487980" y="834390"/>
                  </a:cubicBezTo>
                  <a:cubicBezTo>
                    <a:pt x="75547" y="1022033"/>
                    <a:pt x="-19703" y="602933"/>
                    <a:pt x="3157" y="0"/>
                  </a:cubicBezTo>
                  <a:close/>
                </a:path>
              </a:pathLst>
            </a:custGeom>
            <a:solidFill>
              <a:srgbClr val="9BAC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2957512" y="2984181"/>
              <a:ext cx="175249" cy="802005"/>
            </a:xfrm>
            <a:custGeom>
              <a:avLst/>
              <a:gdLst/>
              <a:ahLst/>
              <a:cxnLst/>
              <a:rect l="l" t="t" r="r" b="b"/>
              <a:pathLst>
                <a:path w="175249" h="802005" extrusionOk="0">
                  <a:moveTo>
                    <a:pt x="171450" y="0"/>
                  </a:moveTo>
                  <a:cubicBezTo>
                    <a:pt x="127635" y="183833"/>
                    <a:pt x="76200" y="341948"/>
                    <a:pt x="0" y="472440"/>
                  </a:cubicBezTo>
                  <a:lnTo>
                    <a:pt x="0" y="802005"/>
                  </a:lnTo>
                  <a:cubicBezTo>
                    <a:pt x="150495" y="667703"/>
                    <a:pt x="188595" y="368618"/>
                    <a:pt x="171450" y="0"/>
                  </a:cubicBezTo>
                  <a:close/>
                </a:path>
              </a:pathLst>
            </a:custGeom>
            <a:solidFill>
              <a:srgbClr val="9BAC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3125039" y="2984181"/>
              <a:ext cx="614474" cy="879618"/>
            </a:xfrm>
            <a:custGeom>
              <a:avLst/>
              <a:gdLst/>
              <a:ahLst/>
              <a:cxnLst/>
              <a:rect l="l" t="t" r="r" b="b"/>
              <a:pathLst>
                <a:path w="614474" h="879618" extrusionOk="0">
                  <a:moveTo>
                    <a:pt x="3922" y="0"/>
                  </a:moveTo>
                  <a:cubicBezTo>
                    <a:pt x="102982" y="414338"/>
                    <a:pt x="240142" y="699135"/>
                    <a:pt x="614475" y="834390"/>
                  </a:cubicBezTo>
                  <a:cubicBezTo>
                    <a:pt x="95362" y="1022033"/>
                    <a:pt x="-24653" y="602933"/>
                    <a:pt x="3922" y="0"/>
                  </a:cubicBezTo>
                  <a:close/>
                </a:path>
              </a:pathLst>
            </a:custGeom>
            <a:solidFill>
              <a:srgbClr val="9BAC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2957512" y="3539489"/>
              <a:ext cx="175249" cy="802004"/>
            </a:xfrm>
            <a:custGeom>
              <a:avLst/>
              <a:gdLst/>
              <a:ahLst/>
              <a:cxnLst/>
              <a:rect l="l" t="t" r="r" b="b"/>
              <a:pathLst>
                <a:path w="175249" h="802004" extrusionOk="0">
                  <a:moveTo>
                    <a:pt x="171450" y="0"/>
                  </a:moveTo>
                  <a:cubicBezTo>
                    <a:pt x="127635" y="183832"/>
                    <a:pt x="76200" y="341947"/>
                    <a:pt x="0" y="472440"/>
                  </a:cubicBezTo>
                  <a:lnTo>
                    <a:pt x="0" y="802005"/>
                  </a:lnTo>
                  <a:cubicBezTo>
                    <a:pt x="150495" y="666750"/>
                    <a:pt x="188595" y="367665"/>
                    <a:pt x="171450" y="0"/>
                  </a:cubicBezTo>
                  <a:close/>
                </a:path>
              </a:pathLst>
            </a:custGeom>
            <a:solidFill>
              <a:srgbClr val="9BAC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3125039" y="3539489"/>
              <a:ext cx="614474" cy="879291"/>
            </a:xfrm>
            <a:custGeom>
              <a:avLst/>
              <a:gdLst/>
              <a:ahLst/>
              <a:cxnLst/>
              <a:rect l="l" t="t" r="r" b="b"/>
              <a:pathLst>
                <a:path w="614474" h="879291" extrusionOk="0">
                  <a:moveTo>
                    <a:pt x="3922" y="0"/>
                  </a:moveTo>
                  <a:cubicBezTo>
                    <a:pt x="102982" y="414338"/>
                    <a:pt x="240142" y="699135"/>
                    <a:pt x="614475" y="834390"/>
                  </a:cubicBezTo>
                  <a:cubicBezTo>
                    <a:pt x="95362" y="1021080"/>
                    <a:pt x="-24653" y="602932"/>
                    <a:pt x="3922" y="0"/>
                  </a:cubicBezTo>
                  <a:close/>
                </a:path>
              </a:pathLst>
            </a:custGeom>
            <a:solidFill>
              <a:srgbClr val="9BAC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2957512" y="3851909"/>
              <a:ext cx="177072" cy="735330"/>
            </a:xfrm>
            <a:custGeom>
              <a:avLst/>
              <a:gdLst/>
              <a:ahLst/>
              <a:cxnLst/>
              <a:rect l="l" t="t" r="r" b="b"/>
              <a:pathLst>
                <a:path w="177072" h="735330" extrusionOk="0">
                  <a:moveTo>
                    <a:pt x="171450" y="0"/>
                  </a:moveTo>
                  <a:cubicBezTo>
                    <a:pt x="123825" y="133350"/>
                    <a:pt x="69533" y="253365"/>
                    <a:pt x="0" y="359093"/>
                  </a:cubicBezTo>
                  <a:lnTo>
                    <a:pt x="0" y="735330"/>
                  </a:lnTo>
                  <a:cubicBezTo>
                    <a:pt x="154305" y="581978"/>
                    <a:pt x="193358" y="316230"/>
                    <a:pt x="171450" y="0"/>
                  </a:cubicBezTo>
                  <a:close/>
                </a:path>
              </a:pathLst>
            </a:custGeom>
            <a:solidFill>
              <a:srgbClr val="9BAC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3123079" y="3851909"/>
              <a:ext cx="923139" cy="879618"/>
            </a:xfrm>
            <a:custGeom>
              <a:avLst/>
              <a:gdLst/>
              <a:ahLst/>
              <a:cxnLst/>
              <a:rect l="l" t="t" r="r" b="b"/>
              <a:pathLst>
                <a:path w="923139" h="879618" extrusionOk="0">
                  <a:moveTo>
                    <a:pt x="5882" y="0"/>
                  </a:moveTo>
                  <a:cubicBezTo>
                    <a:pt x="153520" y="414338"/>
                    <a:pt x="360212" y="699135"/>
                    <a:pt x="923140" y="834390"/>
                  </a:cubicBezTo>
                  <a:cubicBezTo>
                    <a:pt x="143042" y="1022033"/>
                    <a:pt x="-36980" y="602933"/>
                    <a:pt x="5882" y="0"/>
                  </a:cubicBezTo>
                  <a:close/>
                </a:path>
              </a:pathLst>
            </a:custGeom>
            <a:solidFill>
              <a:srgbClr val="9BAC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2957512" y="4097654"/>
              <a:ext cx="177474" cy="781050"/>
            </a:xfrm>
            <a:custGeom>
              <a:avLst/>
              <a:gdLst/>
              <a:ahLst/>
              <a:cxnLst/>
              <a:rect l="l" t="t" r="r" b="b"/>
              <a:pathLst>
                <a:path w="177474" h="781050" extrusionOk="0">
                  <a:moveTo>
                    <a:pt x="171450" y="0"/>
                  </a:moveTo>
                  <a:cubicBezTo>
                    <a:pt x="122873" y="135255"/>
                    <a:pt x="68580" y="258127"/>
                    <a:pt x="0" y="366713"/>
                  </a:cubicBezTo>
                  <a:lnTo>
                    <a:pt x="0" y="781050"/>
                  </a:lnTo>
                  <a:cubicBezTo>
                    <a:pt x="155258" y="612457"/>
                    <a:pt x="194310" y="332422"/>
                    <a:pt x="171450" y="0"/>
                  </a:cubicBezTo>
                  <a:close/>
                </a:path>
              </a:pathLst>
            </a:custGeom>
            <a:solidFill>
              <a:srgbClr val="9BAC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3122746" y="4097654"/>
              <a:ext cx="997767" cy="950967"/>
            </a:xfrm>
            <a:custGeom>
              <a:avLst/>
              <a:gdLst/>
              <a:ahLst/>
              <a:cxnLst/>
              <a:rect l="l" t="t" r="r" b="b"/>
              <a:pathLst>
                <a:path w="997767" h="950967" extrusionOk="0">
                  <a:moveTo>
                    <a:pt x="6216" y="0"/>
                  </a:moveTo>
                  <a:cubicBezTo>
                    <a:pt x="166236" y="447675"/>
                    <a:pt x="390073" y="756285"/>
                    <a:pt x="997768" y="902017"/>
                  </a:cubicBezTo>
                  <a:cubicBezTo>
                    <a:pt x="154805" y="1104900"/>
                    <a:pt x="-39505" y="652463"/>
                    <a:pt x="6216" y="0"/>
                  </a:cubicBezTo>
                  <a:close/>
                </a:path>
              </a:pathLst>
            </a:custGeom>
            <a:solidFill>
              <a:srgbClr val="9BAC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3" name="Google Shape;153;p2"/>
          <p:cNvSpPr/>
          <p:nvPr/>
        </p:nvSpPr>
        <p:spPr>
          <a:xfrm>
            <a:off x="0" y="3998226"/>
            <a:ext cx="1602104" cy="607042"/>
          </a:xfrm>
          <a:custGeom>
            <a:avLst/>
            <a:gdLst/>
            <a:ahLst/>
            <a:cxnLst/>
            <a:rect l="l" t="t" r="r" b="b"/>
            <a:pathLst>
              <a:path w="1602104" h="607042" extrusionOk="0">
                <a:moveTo>
                  <a:pt x="0" y="379395"/>
                </a:moveTo>
                <a:cubicBezTo>
                  <a:pt x="126683" y="-3510"/>
                  <a:pt x="266700" y="58402"/>
                  <a:pt x="417195" y="429877"/>
                </a:cubicBezTo>
                <a:cubicBezTo>
                  <a:pt x="589598" y="-171150"/>
                  <a:pt x="773430" y="-134955"/>
                  <a:pt x="969645" y="494647"/>
                </a:cubicBezTo>
                <a:cubicBezTo>
                  <a:pt x="1025843" y="245092"/>
                  <a:pt x="1199198" y="199372"/>
                  <a:pt x="1602105" y="555607"/>
                </a:cubicBezTo>
                <a:lnTo>
                  <a:pt x="0" y="607042"/>
                </a:lnTo>
                <a:lnTo>
                  <a:pt x="0" y="379395"/>
                </a:lnTo>
                <a:close/>
              </a:path>
            </a:pathLst>
          </a:custGeom>
          <a:solidFill>
            <a:srgbClr val="6E83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2"/>
          <p:cNvSpPr/>
          <p:nvPr/>
        </p:nvSpPr>
        <p:spPr>
          <a:xfrm>
            <a:off x="0" y="4452937"/>
            <a:ext cx="12195810" cy="2119312"/>
          </a:xfrm>
          <a:custGeom>
            <a:avLst/>
            <a:gdLst/>
            <a:ahLst/>
            <a:cxnLst/>
            <a:rect l="l" t="t" r="r" b="b"/>
            <a:pathLst>
              <a:path w="6286500" h="2119312" extrusionOk="0">
                <a:moveTo>
                  <a:pt x="0" y="0"/>
                </a:moveTo>
                <a:lnTo>
                  <a:pt x="6286500" y="332422"/>
                </a:lnTo>
                <a:lnTo>
                  <a:pt x="6286500" y="2119313"/>
                </a:lnTo>
                <a:lnTo>
                  <a:pt x="0" y="2119313"/>
                </a:lnTo>
                <a:close/>
              </a:path>
            </a:pathLst>
          </a:custGeom>
          <a:solidFill>
            <a:srgbClr val="B6CF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2"/>
          <p:cNvSpPr/>
          <p:nvPr/>
        </p:nvSpPr>
        <p:spPr>
          <a:xfrm>
            <a:off x="0" y="5071110"/>
            <a:ext cx="12195810" cy="583882"/>
          </a:xfrm>
          <a:custGeom>
            <a:avLst/>
            <a:gdLst/>
            <a:ahLst/>
            <a:cxnLst/>
            <a:rect l="l" t="t" r="r" b="b"/>
            <a:pathLst>
              <a:path w="6286500" h="583882" extrusionOk="0">
                <a:moveTo>
                  <a:pt x="6286500" y="0"/>
                </a:moveTo>
                <a:lnTo>
                  <a:pt x="0" y="565785"/>
                </a:lnTo>
                <a:lnTo>
                  <a:pt x="6286500" y="583883"/>
                </a:lnTo>
                <a:close/>
              </a:path>
            </a:pathLst>
          </a:custGeom>
          <a:solidFill>
            <a:srgbClr val="CEDD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2"/>
          <p:cNvSpPr/>
          <p:nvPr/>
        </p:nvSpPr>
        <p:spPr>
          <a:xfrm>
            <a:off x="3436219" y="5202456"/>
            <a:ext cx="8755563" cy="491097"/>
          </a:xfrm>
          <a:custGeom>
            <a:avLst/>
            <a:gdLst/>
            <a:ahLst/>
            <a:cxnLst/>
            <a:rect l="l" t="t" r="r" b="b"/>
            <a:pathLst>
              <a:path w="3251834" h="179069" extrusionOk="0">
                <a:moveTo>
                  <a:pt x="3251835" y="0"/>
                </a:moveTo>
                <a:lnTo>
                  <a:pt x="0" y="169545"/>
                </a:lnTo>
                <a:lnTo>
                  <a:pt x="3251835" y="179070"/>
                </a:lnTo>
                <a:close/>
              </a:path>
            </a:pathLst>
          </a:custGeom>
          <a:solidFill>
            <a:srgbClr val="31A2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2"/>
          <p:cNvSpPr/>
          <p:nvPr/>
        </p:nvSpPr>
        <p:spPr>
          <a:xfrm>
            <a:off x="0" y="5982653"/>
            <a:ext cx="12195810" cy="875347"/>
          </a:xfrm>
          <a:custGeom>
            <a:avLst/>
            <a:gdLst/>
            <a:ahLst/>
            <a:cxnLst/>
            <a:rect l="l" t="t" r="r" b="b"/>
            <a:pathLst>
              <a:path w="6286500" h="875347" extrusionOk="0">
                <a:moveTo>
                  <a:pt x="0" y="0"/>
                </a:moveTo>
                <a:lnTo>
                  <a:pt x="6286500" y="565785"/>
                </a:lnTo>
                <a:lnTo>
                  <a:pt x="6286500" y="875348"/>
                </a:lnTo>
                <a:lnTo>
                  <a:pt x="0" y="875348"/>
                </a:lnTo>
                <a:close/>
              </a:path>
            </a:pathLst>
          </a:custGeom>
          <a:solidFill>
            <a:srgbClr val="A8C05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2"/>
          <p:cNvSpPr/>
          <p:nvPr/>
        </p:nvSpPr>
        <p:spPr>
          <a:xfrm>
            <a:off x="9455468" y="5306938"/>
            <a:ext cx="2736532" cy="1551062"/>
          </a:xfrm>
          <a:custGeom>
            <a:avLst/>
            <a:gdLst/>
            <a:ahLst/>
            <a:cxnLst/>
            <a:rect l="l" t="t" r="r" b="b"/>
            <a:pathLst>
              <a:path w="2736532" h="1551062" extrusionOk="0">
                <a:moveTo>
                  <a:pt x="2736533" y="207086"/>
                </a:moveTo>
                <a:lnTo>
                  <a:pt x="2736533" y="1551063"/>
                </a:lnTo>
                <a:lnTo>
                  <a:pt x="0" y="1551063"/>
                </a:lnTo>
                <a:cubicBezTo>
                  <a:pt x="529590" y="854786"/>
                  <a:pt x="1128713" y="-379655"/>
                  <a:pt x="1803082" y="766203"/>
                </a:cubicBezTo>
                <a:cubicBezTo>
                  <a:pt x="2008822" y="286143"/>
                  <a:pt x="2281238" y="-327267"/>
                  <a:pt x="2736533" y="207086"/>
                </a:cubicBezTo>
                <a:close/>
              </a:path>
            </a:pathLst>
          </a:custGeom>
          <a:solidFill>
            <a:srgbClr val="5C6D2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2"/>
          <p:cNvSpPr/>
          <p:nvPr/>
        </p:nvSpPr>
        <p:spPr>
          <a:xfrm>
            <a:off x="10588943" y="3857834"/>
            <a:ext cx="1603057" cy="974699"/>
          </a:xfrm>
          <a:custGeom>
            <a:avLst/>
            <a:gdLst/>
            <a:ahLst/>
            <a:cxnLst/>
            <a:rect l="l" t="t" r="r" b="b"/>
            <a:pathLst>
              <a:path w="1603057" h="974699" extrusionOk="0">
                <a:moveTo>
                  <a:pt x="1602105" y="608940"/>
                </a:moveTo>
                <a:cubicBezTo>
                  <a:pt x="1475423" y="-5423"/>
                  <a:pt x="1335405" y="94590"/>
                  <a:pt x="1184910" y="689902"/>
                </a:cubicBezTo>
                <a:cubicBezTo>
                  <a:pt x="1012507" y="-274980"/>
                  <a:pt x="828675" y="-215925"/>
                  <a:pt x="632460" y="792773"/>
                </a:cubicBezTo>
                <a:cubicBezTo>
                  <a:pt x="576263" y="392723"/>
                  <a:pt x="402907" y="319380"/>
                  <a:pt x="0" y="889927"/>
                </a:cubicBezTo>
                <a:lnTo>
                  <a:pt x="1603057" y="974700"/>
                </a:lnTo>
                <a:lnTo>
                  <a:pt x="1603057" y="608940"/>
                </a:lnTo>
                <a:close/>
              </a:path>
            </a:pathLst>
          </a:custGeom>
          <a:solidFill>
            <a:srgbClr val="7D992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2"/>
          <p:cNvSpPr/>
          <p:nvPr/>
        </p:nvSpPr>
        <p:spPr>
          <a:xfrm>
            <a:off x="839795" y="551237"/>
            <a:ext cx="2575560" cy="694070"/>
          </a:xfrm>
          <a:custGeom>
            <a:avLst/>
            <a:gdLst/>
            <a:ahLst/>
            <a:cxnLst/>
            <a:rect l="l" t="t" r="r" b="b"/>
            <a:pathLst>
              <a:path w="2575560" h="694070" extrusionOk="0">
                <a:moveTo>
                  <a:pt x="0" y="694070"/>
                </a:moveTo>
                <a:cubicBezTo>
                  <a:pt x="858203" y="694070"/>
                  <a:pt x="1716405" y="694070"/>
                  <a:pt x="2575560" y="694070"/>
                </a:cubicBezTo>
                <a:cubicBezTo>
                  <a:pt x="2435543" y="662638"/>
                  <a:pt x="2295525" y="631206"/>
                  <a:pt x="2155508" y="599773"/>
                </a:cubicBezTo>
                <a:cubicBezTo>
                  <a:pt x="1987868" y="229251"/>
                  <a:pt x="1803083" y="305451"/>
                  <a:pt x="1611630" y="586438"/>
                </a:cubicBezTo>
                <a:cubicBezTo>
                  <a:pt x="1310640" y="-256524"/>
                  <a:pt x="1157288" y="-122222"/>
                  <a:pt x="1086803" y="555006"/>
                </a:cubicBezTo>
                <a:cubicBezTo>
                  <a:pt x="957263" y="218773"/>
                  <a:pt x="819150" y="303545"/>
                  <a:pt x="677228" y="555006"/>
                </a:cubicBezTo>
                <a:cubicBezTo>
                  <a:pt x="558165" y="-19352"/>
                  <a:pt x="420053" y="-3160"/>
                  <a:pt x="264795" y="595011"/>
                </a:cubicBezTo>
                <a:cubicBezTo>
                  <a:pt x="177165" y="628348"/>
                  <a:pt x="88583" y="661686"/>
                  <a:pt x="0" y="69407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2"/>
          <p:cNvSpPr/>
          <p:nvPr/>
        </p:nvSpPr>
        <p:spPr>
          <a:xfrm>
            <a:off x="8027747" y="1316053"/>
            <a:ext cx="2637472" cy="552973"/>
          </a:xfrm>
          <a:custGeom>
            <a:avLst/>
            <a:gdLst/>
            <a:ahLst/>
            <a:cxnLst/>
            <a:rect l="l" t="t" r="r" b="b"/>
            <a:pathLst>
              <a:path w="2637472" h="552973" extrusionOk="0">
                <a:moveTo>
                  <a:pt x="2637473" y="552974"/>
                </a:moveTo>
                <a:lnTo>
                  <a:pt x="2174558" y="488203"/>
                </a:lnTo>
                <a:cubicBezTo>
                  <a:pt x="1945957" y="-196644"/>
                  <a:pt x="1808798" y="-107109"/>
                  <a:pt x="1724025" y="423434"/>
                </a:cubicBezTo>
                <a:cubicBezTo>
                  <a:pt x="1554480" y="116729"/>
                  <a:pt x="1388745" y="110061"/>
                  <a:pt x="1231582" y="450103"/>
                </a:cubicBezTo>
                <a:cubicBezTo>
                  <a:pt x="1145857" y="-29956"/>
                  <a:pt x="998220" y="-80439"/>
                  <a:pt x="768668" y="445341"/>
                </a:cubicBezTo>
                <a:cubicBezTo>
                  <a:pt x="606743" y="-19479"/>
                  <a:pt x="467678" y="34814"/>
                  <a:pt x="360045" y="450103"/>
                </a:cubicBezTo>
                <a:lnTo>
                  <a:pt x="0" y="552974"/>
                </a:lnTo>
                <a:lnTo>
                  <a:pt x="2637473" y="55297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2" name="Google Shape;162;p2"/>
          <p:cNvGrpSpPr/>
          <p:nvPr/>
        </p:nvGrpSpPr>
        <p:grpSpPr>
          <a:xfrm>
            <a:off x="0" y="0"/>
            <a:ext cx="1401127" cy="6278880"/>
            <a:chOff x="2957512" y="290512"/>
            <a:chExt cx="1401127" cy="6278880"/>
          </a:xfrm>
        </p:grpSpPr>
        <p:sp>
          <p:nvSpPr>
            <p:cNvPr id="163" name="Google Shape;163;p2"/>
            <p:cNvSpPr/>
            <p:nvPr/>
          </p:nvSpPr>
          <p:spPr>
            <a:xfrm>
              <a:off x="2957512" y="290512"/>
              <a:ext cx="694372" cy="956205"/>
            </a:xfrm>
            <a:custGeom>
              <a:avLst/>
              <a:gdLst/>
              <a:ahLst/>
              <a:cxnLst/>
              <a:rect l="l" t="t" r="r" b="b"/>
              <a:pathLst>
                <a:path w="694372" h="956205" extrusionOk="0">
                  <a:moveTo>
                    <a:pt x="160020" y="0"/>
                  </a:moveTo>
                  <a:cubicBezTo>
                    <a:pt x="253365" y="387668"/>
                    <a:pt x="415290" y="673418"/>
                    <a:pt x="694373" y="850583"/>
                  </a:cubicBezTo>
                  <a:cubicBezTo>
                    <a:pt x="303848" y="1066800"/>
                    <a:pt x="91440" y="938213"/>
                    <a:pt x="0" y="581978"/>
                  </a:cubicBezTo>
                  <a:lnTo>
                    <a:pt x="0" y="0"/>
                  </a:lnTo>
                  <a:lnTo>
                    <a:pt x="160020" y="0"/>
                  </a:lnTo>
                  <a:close/>
                </a:path>
              </a:pathLst>
            </a:custGeom>
            <a:solidFill>
              <a:srgbClr val="6E7B2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2957512" y="873442"/>
              <a:ext cx="789622" cy="1823867"/>
            </a:xfrm>
            <a:custGeom>
              <a:avLst/>
              <a:gdLst/>
              <a:ahLst/>
              <a:cxnLst/>
              <a:rect l="l" t="t" r="r" b="b"/>
              <a:pathLst>
                <a:path w="789622" h="1823867" extrusionOk="0">
                  <a:moveTo>
                    <a:pt x="0" y="0"/>
                  </a:moveTo>
                  <a:cubicBezTo>
                    <a:pt x="90488" y="805815"/>
                    <a:pt x="299085" y="1377315"/>
                    <a:pt x="789623" y="1687830"/>
                  </a:cubicBezTo>
                  <a:cubicBezTo>
                    <a:pt x="401003" y="1903095"/>
                    <a:pt x="149543" y="1852613"/>
                    <a:pt x="0" y="160877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6E7B2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2957512" y="2070734"/>
              <a:ext cx="982027" cy="1521012"/>
            </a:xfrm>
            <a:custGeom>
              <a:avLst/>
              <a:gdLst/>
              <a:ahLst/>
              <a:cxnLst/>
              <a:rect l="l" t="t" r="r" b="b"/>
              <a:pathLst>
                <a:path w="982027" h="1521012" extrusionOk="0">
                  <a:moveTo>
                    <a:pt x="0" y="0"/>
                  </a:moveTo>
                  <a:cubicBezTo>
                    <a:pt x="154305" y="646748"/>
                    <a:pt x="437198" y="1114425"/>
                    <a:pt x="982028" y="1384935"/>
                  </a:cubicBezTo>
                  <a:cubicBezTo>
                    <a:pt x="511493" y="1594485"/>
                    <a:pt x="196215" y="1552575"/>
                    <a:pt x="0" y="132397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6E7B2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2957512" y="4301489"/>
              <a:ext cx="794385" cy="965915"/>
            </a:xfrm>
            <a:custGeom>
              <a:avLst/>
              <a:gdLst/>
              <a:ahLst/>
              <a:cxnLst/>
              <a:rect l="l" t="t" r="r" b="b"/>
              <a:pathLst>
                <a:path w="794385" h="965915" extrusionOk="0">
                  <a:moveTo>
                    <a:pt x="0" y="0"/>
                  </a:moveTo>
                  <a:cubicBezTo>
                    <a:pt x="170498" y="365760"/>
                    <a:pt x="421005" y="643890"/>
                    <a:pt x="794385" y="829628"/>
                  </a:cubicBezTo>
                  <a:cubicBezTo>
                    <a:pt x="451485" y="982028"/>
                    <a:pt x="191453" y="1002030"/>
                    <a:pt x="0" y="91249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6E7B2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2957512" y="5002529"/>
              <a:ext cx="1401127" cy="1210963"/>
            </a:xfrm>
            <a:custGeom>
              <a:avLst/>
              <a:gdLst/>
              <a:ahLst/>
              <a:cxnLst/>
              <a:rect l="l" t="t" r="r" b="b"/>
              <a:pathLst>
                <a:path w="1401127" h="1210963" extrusionOk="0">
                  <a:moveTo>
                    <a:pt x="0" y="0"/>
                  </a:moveTo>
                  <a:cubicBezTo>
                    <a:pt x="279083" y="487680"/>
                    <a:pt x="706755" y="849630"/>
                    <a:pt x="1401128" y="1074420"/>
                  </a:cubicBezTo>
                  <a:cubicBezTo>
                    <a:pt x="762000" y="1267777"/>
                    <a:pt x="308610" y="1247775"/>
                    <a:pt x="0" y="106489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6E7B2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2957512" y="5940742"/>
              <a:ext cx="566737" cy="628650"/>
            </a:xfrm>
            <a:custGeom>
              <a:avLst/>
              <a:gdLst/>
              <a:ahLst/>
              <a:cxnLst/>
              <a:rect l="l" t="t" r="r" b="b"/>
              <a:pathLst>
                <a:path w="566737" h="628650" extrusionOk="0">
                  <a:moveTo>
                    <a:pt x="0" y="0"/>
                  </a:moveTo>
                  <a:cubicBezTo>
                    <a:pt x="148590" y="240030"/>
                    <a:pt x="333375" y="449580"/>
                    <a:pt x="566738" y="628650"/>
                  </a:cubicBezTo>
                  <a:lnTo>
                    <a:pt x="0" y="6286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E7B2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9" name="Google Shape;169;p2"/>
          <p:cNvGrpSpPr/>
          <p:nvPr/>
        </p:nvGrpSpPr>
        <p:grpSpPr>
          <a:xfrm>
            <a:off x="4029060" y="5120877"/>
            <a:ext cx="931605" cy="174979"/>
            <a:chOff x="4576755" y="5797195"/>
            <a:chExt cx="2554441" cy="479788"/>
          </a:xfrm>
        </p:grpSpPr>
        <p:sp>
          <p:nvSpPr>
            <p:cNvPr id="170" name="Google Shape;170;p2"/>
            <p:cNvSpPr/>
            <p:nvPr/>
          </p:nvSpPr>
          <p:spPr>
            <a:xfrm>
              <a:off x="4576755" y="5797195"/>
              <a:ext cx="2554441" cy="479788"/>
            </a:xfrm>
            <a:custGeom>
              <a:avLst/>
              <a:gdLst/>
              <a:ahLst/>
              <a:cxnLst/>
              <a:rect l="l" t="t" r="r" b="b"/>
              <a:pathLst>
                <a:path w="2554441" h="479788" extrusionOk="0">
                  <a:moveTo>
                    <a:pt x="315284" y="5434"/>
                  </a:moveTo>
                  <a:cubicBezTo>
                    <a:pt x="477209" y="30199"/>
                    <a:pt x="1837379" y="48297"/>
                    <a:pt x="2402212" y="54964"/>
                  </a:cubicBezTo>
                  <a:cubicBezTo>
                    <a:pt x="2843219" y="59727"/>
                    <a:pt x="2168850" y="272134"/>
                    <a:pt x="2335537" y="344524"/>
                  </a:cubicBezTo>
                  <a:cubicBezTo>
                    <a:pt x="2681294" y="494067"/>
                    <a:pt x="504832" y="497877"/>
                    <a:pt x="282899" y="458824"/>
                  </a:cubicBezTo>
                  <a:cubicBezTo>
                    <a:pt x="-18091" y="406437"/>
                    <a:pt x="438157" y="223557"/>
                    <a:pt x="66682" y="177837"/>
                  </a:cubicBezTo>
                  <a:cubicBezTo>
                    <a:pt x="-95243" y="158787"/>
                    <a:pt x="57157" y="-34571"/>
                    <a:pt x="315284" y="5434"/>
                  </a:cubicBezTo>
                  <a:close/>
                </a:path>
              </a:pathLst>
            </a:custGeom>
            <a:solidFill>
              <a:srgbClr val="E3E57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4819649" y="5801676"/>
              <a:ext cx="1985009" cy="388620"/>
            </a:xfrm>
            <a:custGeom>
              <a:avLst/>
              <a:gdLst/>
              <a:ahLst/>
              <a:cxnLst/>
              <a:rect l="l" t="t" r="r" b="b"/>
              <a:pathLst>
                <a:path w="1985009" h="388620" extrusionOk="0">
                  <a:moveTo>
                    <a:pt x="243840" y="306705"/>
                  </a:moveTo>
                  <a:lnTo>
                    <a:pt x="416242" y="363855"/>
                  </a:lnTo>
                  <a:lnTo>
                    <a:pt x="811530" y="325755"/>
                  </a:lnTo>
                  <a:lnTo>
                    <a:pt x="1164907" y="388620"/>
                  </a:lnTo>
                  <a:lnTo>
                    <a:pt x="1480185" y="325755"/>
                  </a:lnTo>
                  <a:lnTo>
                    <a:pt x="1736407" y="347663"/>
                  </a:lnTo>
                  <a:lnTo>
                    <a:pt x="1985010" y="248603"/>
                  </a:lnTo>
                  <a:lnTo>
                    <a:pt x="1934528" y="152400"/>
                  </a:lnTo>
                  <a:lnTo>
                    <a:pt x="1509713" y="94298"/>
                  </a:lnTo>
                  <a:lnTo>
                    <a:pt x="1282065" y="0"/>
                  </a:lnTo>
                  <a:lnTo>
                    <a:pt x="916305" y="50483"/>
                  </a:lnTo>
                  <a:lnTo>
                    <a:pt x="504825" y="51435"/>
                  </a:lnTo>
                  <a:lnTo>
                    <a:pt x="264795" y="117158"/>
                  </a:lnTo>
                  <a:lnTo>
                    <a:pt x="50483" y="158115"/>
                  </a:lnTo>
                  <a:lnTo>
                    <a:pt x="0" y="263843"/>
                  </a:lnTo>
                  <a:close/>
                </a:path>
              </a:pathLst>
            </a:custGeom>
            <a:solidFill>
              <a:srgbClr val="56484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5021579" y="5850254"/>
              <a:ext cx="1435417" cy="240030"/>
            </a:xfrm>
            <a:custGeom>
              <a:avLst/>
              <a:gdLst/>
              <a:ahLst/>
              <a:cxnLst/>
              <a:rect l="l" t="t" r="r" b="b"/>
              <a:pathLst>
                <a:path w="1435417" h="240030" extrusionOk="0">
                  <a:moveTo>
                    <a:pt x="1107758" y="0"/>
                  </a:moveTo>
                  <a:lnTo>
                    <a:pt x="1183005" y="60007"/>
                  </a:lnTo>
                  <a:lnTo>
                    <a:pt x="1115377" y="92393"/>
                  </a:lnTo>
                  <a:lnTo>
                    <a:pt x="993458" y="64770"/>
                  </a:lnTo>
                  <a:lnTo>
                    <a:pt x="1107758" y="0"/>
                  </a:lnTo>
                  <a:lnTo>
                    <a:pt x="1107758" y="0"/>
                  </a:lnTo>
                  <a:close/>
                  <a:moveTo>
                    <a:pt x="961073" y="192405"/>
                  </a:moveTo>
                  <a:lnTo>
                    <a:pt x="935355" y="234315"/>
                  </a:lnTo>
                  <a:lnTo>
                    <a:pt x="985838" y="240030"/>
                  </a:lnTo>
                  <a:lnTo>
                    <a:pt x="1065848" y="207645"/>
                  </a:lnTo>
                  <a:lnTo>
                    <a:pt x="961073" y="192405"/>
                  </a:lnTo>
                  <a:lnTo>
                    <a:pt x="961073" y="192405"/>
                  </a:lnTo>
                  <a:close/>
                  <a:moveTo>
                    <a:pt x="660083" y="160972"/>
                  </a:moveTo>
                  <a:lnTo>
                    <a:pt x="642938" y="199072"/>
                  </a:lnTo>
                  <a:lnTo>
                    <a:pt x="729615" y="225743"/>
                  </a:lnTo>
                  <a:lnTo>
                    <a:pt x="811530" y="182880"/>
                  </a:lnTo>
                  <a:lnTo>
                    <a:pt x="724852" y="135255"/>
                  </a:lnTo>
                  <a:lnTo>
                    <a:pt x="660083" y="160972"/>
                  </a:lnTo>
                  <a:lnTo>
                    <a:pt x="660083" y="160972"/>
                  </a:lnTo>
                  <a:close/>
                  <a:moveTo>
                    <a:pt x="50483" y="113347"/>
                  </a:moveTo>
                  <a:lnTo>
                    <a:pt x="0" y="143827"/>
                  </a:lnTo>
                  <a:lnTo>
                    <a:pt x="27623" y="198120"/>
                  </a:lnTo>
                  <a:lnTo>
                    <a:pt x="145733" y="190500"/>
                  </a:lnTo>
                  <a:lnTo>
                    <a:pt x="177165" y="131445"/>
                  </a:lnTo>
                  <a:lnTo>
                    <a:pt x="137160" y="106680"/>
                  </a:lnTo>
                  <a:lnTo>
                    <a:pt x="50483" y="113347"/>
                  </a:lnTo>
                  <a:lnTo>
                    <a:pt x="50483" y="113347"/>
                  </a:lnTo>
                  <a:close/>
                  <a:moveTo>
                    <a:pt x="432435" y="47625"/>
                  </a:moveTo>
                  <a:lnTo>
                    <a:pt x="303848" y="84772"/>
                  </a:lnTo>
                  <a:lnTo>
                    <a:pt x="289560" y="120968"/>
                  </a:lnTo>
                  <a:lnTo>
                    <a:pt x="411480" y="155257"/>
                  </a:lnTo>
                  <a:lnTo>
                    <a:pt x="531495" y="84772"/>
                  </a:lnTo>
                  <a:lnTo>
                    <a:pt x="514350" y="39052"/>
                  </a:lnTo>
                  <a:lnTo>
                    <a:pt x="432435" y="47625"/>
                  </a:lnTo>
                  <a:lnTo>
                    <a:pt x="432435" y="47625"/>
                  </a:lnTo>
                  <a:close/>
                  <a:moveTo>
                    <a:pt x="822008" y="34290"/>
                  </a:moveTo>
                  <a:lnTo>
                    <a:pt x="735330" y="64770"/>
                  </a:lnTo>
                  <a:lnTo>
                    <a:pt x="762952" y="108585"/>
                  </a:lnTo>
                  <a:lnTo>
                    <a:pt x="846773" y="97155"/>
                  </a:lnTo>
                  <a:lnTo>
                    <a:pt x="822008" y="34290"/>
                  </a:lnTo>
                  <a:lnTo>
                    <a:pt x="822008" y="34290"/>
                  </a:lnTo>
                  <a:close/>
                  <a:moveTo>
                    <a:pt x="1313498" y="127635"/>
                  </a:moveTo>
                  <a:cubicBezTo>
                    <a:pt x="1319213" y="128588"/>
                    <a:pt x="1330643" y="132397"/>
                    <a:pt x="1336358" y="131445"/>
                  </a:cubicBezTo>
                  <a:lnTo>
                    <a:pt x="1407795" y="137160"/>
                  </a:lnTo>
                  <a:lnTo>
                    <a:pt x="1435418" y="177165"/>
                  </a:lnTo>
                  <a:lnTo>
                    <a:pt x="1403985" y="198120"/>
                  </a:lnTo>
                  <a:lnTo>
                    <a:pt x="1261110" y="179070"/>
                  </a:lnTo>
                  <a:lnTo>
                    <a:pt x="1313498" y="127635"/>
                  </a:lnTo>
                  <a:close/>
                </a:path>
              </a:pathLst>
            </a:custGeom>
            <a:solidFill>
              <a:srgbClr val="E45D1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5052059" y="5872162"/>
              <a:ext cx="1435417" cy="240982"/>
            </a:xfrm>
            <a:custGeom>
              <a:avLst/>
              <a:gdLst/>
              <a:ahLst/>
              <a:cxnLst/>
              <a:rect l="l" t="t" r="r" b="b"/>
              <a:pathLst>
                <a:path w="1435417" h="240982" extrusionOk="0">
                  <a:moveTo>
                    <a:pt x="327660" y="240982"/>
                  </a:moveTo>
                  <a:lnTo>
                    <a:pt x="252413" y="180975"/>
                  </a:lnTo>
                  <a:lnTo>
                    <a:pt x="320040" y="148590"/>
                  </a:lnTo>
                  <a:lnTo>
                    <a:pt x="441960" y="176213"/>
                  </a:lnTo>
                  <a:lnTo>
                    <a:pt x="327660" y="240982"/>
                  </a:lnTo>
                  <a:lnTo>
                    <a:pt x="327660" y="240982"/>
                  </a:lnTo>
                  <a:close/>
                  <a:moveTo>
                    <a:pt x="475297" y="47625"/>
                  </a:moveTo>
                  <a:lnTo>
                    <a:pt x="500063" y="5715"/>
                  </a:lnTo>
                  <a:lnTo>
                    <a:pt x="449580" y="0"/>
                  </a:lnTo>
                  <a:lnTo>
                    <a:pt x="369570" y="32385"/>
                  </a:lnTo>
                  <a:lnTo>
                    <a:pt x="475297" y="47625"/>
                  </a:lnTo>
                  <a:lnTo>
                    <a:pt x="475297" y="47625"/>
                  </a:lnTo>
                  <a:close/>
                  <a:moveTo>
                    <a:pt x="775335" y="80010"/>
                  </a:moveTo>
                  <a:lnTo>
                    <a:pt x="792480" y="41910"/>
                  </a:lnTo>
                  <a:lnTo>
                    <a:pt x="705803" y="15240"/>
                  </a:lnTo>
                  <a:lnTo>
                    <a:pt x="623888" y="58102"/>
                  </a:lnTo>
                  <a:lnTo>
                    <a:pt x="710565" y="105727"/>
                  </a:lnTo>
                  <a:lnTo>
                    <a:pt x="775335" y="80010"/>
                  </a:lnTo>
                  <a:lnTo>
                    <a:pt x="775335" y="80010"/>
                  </a:lnTo>
                  <a:close/>
                  <a:moveTo>
                    <a:pt x="1384935" y="127635"/>
                  </a:moveTo>
                  <a:lnTo>
                    <a:pt x="1435418" y="97155"/>
                  </a:lnTo>
                  <a:lnTo>
                    <a:pt x="1407795" y="42863"/>
                  </a:lnTo>
                  <a:lnTo>
                    <a:pt x="1289685" y="50482"/>
                  </a:lnTo>
                  <a:lnTo>
                    <a:pt x="1258253" y="109538"/>
                  </a:lnTo>
                  <a:lnTo>
                    <a:pt x="1298258" y="134302"/>
                  </a:lnTo>
                  <a:lnTo>
                    <a:pt x="1384935" y="127635"/>
                  </a:lnTo>
                  <a:lnTo>
                    <a:pt x="1384935" y="127635"/>
                  </a:lnTo>
                  <a:close/>
                  <a:moveTo>
                    <a:pt x="1002983" y="193357"/>
                  </a:moveTo>
                  <a:lnTo>
                    <a:pt x="1131570" y="156210"/>
                  </a:lnTo>
                  <a:lnTo>
                    <a:pt x="1145858" y="120015"/>
                  </a:lnTo>
                  <a:lnTo>
                    <a:pt x="1023938" y="85725"/>
                  </a:lnTo>
                  <a:lnTo>
                    <a:pt x="903922" y="156210"/>
                  </a:lnTo>
                  <a:lnTo>
                    <a:pt x="921068" y="201930"/>
                  </a:lnTo>
                  <a:lnTo>
                    <a:pt x="1002983" y="193357"/>
                  </a:lnTo>
                  <a:lnTo>
                    <a:pt x="1002983" y="193357"/>
                  </a:lnTo>
                  <a:close/>
                  <a:moveTo>
                    <a:pt x="613410" y="205740"/>
                  </a:moveTo>
                  <a:lnTo>
                    <a:pt x="700088" y="175260"/>
                  </a:lnTo>
                  <a:lnTo>
                    <a:pt x="672465" y="131445"/>
                  </a:lnTo>
                  <a:lnTo>
                    <a:pt x="588645" y="142875"/>
                  </a:lnTo>
                  <a:lnTo>
                    <a:pt x="613410" y="205740"/>
                  </a:lnTo>
                  <a:lnTo>
                    <a:pt x="613410" y="205740"/>
                  </a:lnTo>
                  <a:close/>
                  <a:moveTo>
                    <a:pt x="121920" y="113348"/>
                  </a:moveTo>
                  <a:cubicBezTo>
                    <a:pt x="116205" y="112395"/>
                    <a:pt x="104775" y="108585"/>
                    <a:pt x="99060" y="109538"/>
                  </a:cubicBezTo>
                  <a:lnTo>
                    <a:pt x="27623" y="103823"/>
                  </a:lnTo>
                  <a:lnTo>
                    <a:pt x="0" y="63818"/>
                  </a:lnTo>
                  <a:lnTo>
                    <a:pt x="31433" y="42863"/>
                  </a:lnTo>
                  <a:lnTo>
                    <a:pt x="174308" y="61913"/>
                  </a:lnTo>
                  <a:lnTo>
                    <a:pt x="121920" y="113348"/>
                  </a:lnTo>
                  <a:close/>
                </a:path>
              </a:pathLst>
            </a:custGeom>
            <a:solidFill>
              <a:srgbClr val="8356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4" name="Google Shape;174;p2"/>
          <p:cNvGrpSpPr/>
          <p:nvPr/>
        </p:nvGrpSpPr>
        <p:grpSpPr>
          <a:xfrm flipH="1">
            <a:off x="413449" y="3705528"/>
            <a:ext cx="3482339" cy="1555552"/>
            <a:chOff x="8709662" y="3572303"/>
            <a:chExt cx="3482339" cy="1555552"/>
          </a:xfrm>
        </p:grpSpPr>
        <p:sp>
          <p:nvSpPr>
            <p:cNvPr id="175" name="Google Shape;175;p2"/>
            <p:cNvSpPr/>
            <p:nvPr/>
          </p:nvSpPr>
          <p:spPr>
            <a:xfrm>
              <a:off x="8709662" y="4814160"/>
              <a:ext cx="3482339" cy="313695"/>
            </a:xfrm>
            <a:custGeom>
              <a:avLst/>
              <a:gdLst/>
              <a:ahLst/>
              <a:cxnLst/>
              <a:rect l="l" t="t" r="r" b="b"/>
              <a:pathLst>
                <a:path w="3482339" h="251459" extrusionOk="0">
                  <a:moveTo>
                    <a:pt x="1741170" y="251460"/>
                  </a:moveTo>
                  <a:cubicBezTo>
                    <a:pt x="2700338" y="251460"/>
                    <a:pt x="3482340" y="195263"/>
                    <a:pt x="3482340" y="125730"/>
                  </a:cubicBezTo>
                  <a:cubicBezTo>
                    <a:pt x="3482340" y="56197"/>
                    <a:pt x="2700338" y="0"/>
                    <a:pt x="1741170" y="0"/>
                  </a:cubicBezTo>
                  <a:cubicBezTo>
                    <a:pt x="782003" y="0"/>
                    <a:pt x="0" y="56197"/>
                    <a:pt x="0" y="125730"/>
                  </a:cubicBezTo>
                  <a:cubicBezTo>
                    <a:pt x="0" y="195263"/>
                    <a:pt x="782003" y="251460"/>
                    <a:pt x="1741170" y="251460"/>
                  </a:cubicBezTo>
                  <a:close/>
                </a:path>
              </a:pathLst>
            </a:custGeom>
            <a:solidFill>
              <a:srgbClr val="292A2B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8983982" y="3572303"/>
              <a:ext cx="1466850" cy="1507807"/>
            </a:xfrm>
            <a:custGeom>
              <a:avLst/>
              <a:gdLst/>
              <a:ahLst/>
              <a:cxnLst/>
              <a:rect l="l" t="t" r="r" b="b"/>
              <a:pathLst>
                <a:path w="1466850" h="1507807" extrusionOk="0">
                  <a:moveTo>
                    <a:pt x="1466850" y="0"/>
                  </a:moveTo>
                  <a:lnTo>
                    <a:pt x="0" y="1507807"/>
                  </a:lnTo>
                  <a:lnTo>
                    <a:pt x="238125" y="1337310"/>
                  </a:lnTo>
                  <a:lnTo>
                    <a:pt x="884872" y="1247775"/>
                  </a:lnTo>
                  <a:close/>
                </a:path>
              </a:pathLst>
            </a:custGeom>
            <a:solidFill>
              <a:srgbClr val="D553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10450832" y="3572303"/>
              <a:ext cx="1466850" cy="1507807"/>
            </a:xfrm>
            <a:custGeom>
              <a:avLst/>
              <a:gdLst/>
              <a:ahLst/>
              <a:cxnLst/>
              <a:rect l="l" t="t" r="r" b="b"/>
              <a:pathLst>
                <a:path w="1466850" h="1507807" extrusionOk="0">
                  <a:moveTo>
                    <a:pt x="0" y="0"/>
                  </a:moveTo>
                  <a:lnTo>
                    <a:pt x="1466850" y="1507807"/>
                  </a:lnTo>
                  <a:lnTo>
                    <a:pt x="1228725" y="1337310"/>
                  </a:lnTo>
                  <a:lnTo>
                    <a:pt x="581978" y="1247775"/>
                  </a:lnTo>
                  <a:close/>
                </a:path>
              </a:pathLst>
            </a:custGeom>
            <a:solidFill>
              <a:srgbClr val="E05C1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9341169" y="3572303"/>
              <a:ext cx="2219325" cy="1507807"/>
            </a:xfrm>
            <a:custGeom>
              <a:avLst/>
              <a:gdLst/>
              <a:ahLst/>
              <a:cxnLst/>
              <a:rect l="l" t="t" r="r" b="b"/>
              <a:pathLst>
                <a:path w="2219325" h="1507807" extrusionOk="0">
                  <a:moveTo>
                    <a:pt x="1109663" y="0"/>
                  </a:moveTo>
                  <a:lnTo>
                    <a:pt x="1664970" y="754380"/>
                  </a:lnTo>
                  <a:lnTo>
                    <a:pt x="2219325" y="1507807"/>
                  </a:lnTo>
                  <a:lnTo>
                    <a:pt x="1109663" y="1507807"/>
                  </a:lnTo>
                  <a:lnTo>
                    <a:pt x="0" y="1507807"/>
                  </a:lnTo>
                  <a:lnTo>
                    <a:pt x="554355" y="754380"/>
                  </a:lnTo>
                  <a:close/>
                </a:path>
              </a:pathLst>
            </a:custGeom>
            <a:solidFill>
              <a:srgbClr val="EE74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10125076" y="3572303"/>
              <a:ext cx="325755" cy="1507807"/>
            </a:xfrm>
            <a:custGeom>
              <a:avLst/>
              <a:gdLst/>
              <a:ahLst/>
              <a:cxnLst/>
              <a:rect l="l" t="t" r="r" b="b"/>
              <a:pathLst>
                <a:path w="325755" h="1507807" extrusionOk="0">
                  <a:moveTo>
                    <a:pt x="325755" y="0"/>
                  </a:moveTo>
                  <a:lnTo>
                    <a:pt x="325755" y="1507807"/>
                  </a:lnTo>
                  <a:lnTo>
                    <a:pt x="0" y="1507807"/>
                  </a:lnTo>
                  <a:close/>
                </a:path>
              </a:pathLst>
            </a:custGeom>
            <a:solidFill>
              <a:srgbClr val="804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9907907" y="3572303"/>
              <a:ext cx="542925" cy="1507807"/>
            </a:xfrm>
            <a:custGeom>
              <a:avLst/>
              <a:gdLst/>
              <a:ahLst/>
              <a:cxnLst/>
              <a:rect l="l" t="t" r="r" b="b"/>
              <a:pathLst>
                <a:path w="542925" h="1507807" extrusionOk="0">
                  <a:moveTo>
                    <a:pt x="542925" y="0"/>
                  </a:moveTo>
                  <a:lnTo>
                    <a:pt x="0" y="1328738"/>
                  </a:lnTo>
                  <a:lnTo>
                    <a:pt x="217170" y="1507807"/>
                  </a:lnTo>
                  <a:close/>
                </a:path>
              </a:pathLst>
            </a:custGeom>
            <a:solidFill>
              <a:srgbClr val="D46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1" name="Google Shape;181;p2"/>
          <p:cNvSpPr/>
          <p:nvPr/>
        </p:nvSpPr>
        <p:spPr>
          <a:xfrm flipH="1">
            <a:off x="8482" y="0"/>
            <a:ext cx="12213796" cy="6862144"/>
          </a:xfrm>
          <a:custGeom>
            <a:avLst/>
            <a:gdLst/>
            <a:ahLst/>
            <a:cxnLst/>
            <a:rect l="l" t="t" r="r" b="b"/>
            <a:pathLst>
              <a:path w="7458807" h="4866769" extrusionOk="0">
                <a:moveTo>
                  <a:pt x="0" y="515"/>
                </a:moveTo>
                <a:lnTo>
                  <a:pt x="7458807" y="0"/>
                </a:lnTo>
                <a:cubicBezTo>
                  <a:pt x="7458550" y="211240"/>
                  <a:pt x="7458292" y="422479"/>
                  <a:pt x="7458035" y="633719"/>
                </a:cubicBezTo>
                <a:cubicBezTo>
                  <a:pt x="7267936" y="673022"/>
                  <a:pt x="6911045" y="261044"/>
                  <a:pt x="6318213" y="235819"/>
                </a:cubicBezTo>
                <a:cubicBezTo>
                  <a:pt x="5725381" y="210594"/>
                  <a:pt x="5344962" y="1230706"/>
                  <a:pt x="4677105" y="972150"/>
                </a:cubicBezTo>
                <a:cubicBezTo>
                  <a:pt x="4009248" y="713594"/>
                  <a:pt x="2979757" y="1053105"/>
                  <a:pt x="2998439" y="2035598"/>
                </a:cubicBezTo>
                <a:cubicBezTo>
                  <a:pt x="3017121" y="3018091"/>
                  <a:pt x="4076056" y="2896435"/>
                  <a:pt x="3902272" y="3619099"/>
                </a:cubicBezTo>
                <a:cubicBezTo>
                  <a:pt x="3728488" y="4341763"/>
                  <a:pt x="2490566" y="3998295"/>
                  <a:pt x="2155286" y="4206240"/>
                </a:cubicBezTo>
                <a:cubicBezTo>
                  <a:pt x="1820006" y="4414185"/>
                  <a:pt x="1933906" y="4691910"/>
                  <a:pt x="1890592" y="4866769"/>
                </a:cubicBezTo>
                <a:lnTo>
                  <a:pt x="11860" y="4865570"/>
                </a:lnTo>
                <a:cubicBezTo>
                  <a:pt x="18277" y="3246922"/>
                  <a:pt x="20997" y="1606790"/>
                  <a:pt x="0" y="51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2" name="Google Shape;182;p2"/>
          <p:cNvGrpSpPr/>
          <p:nvPr/>
        </p:nvGrpSpPr>
        <p:grpSpPr>
          <a:xfrm>
            <a:off x="4783733" y="2202831"/>
            <a:ext cx="1943099" cy="2588030"/>
            <a:chOff x="5687377" y="2462212"/>
            <a:chExt cx="1943099" cy="2588030"/>
          </a:xfrm>
        </p:grpSpPr>
        <p:sp>
          <p:nvSpPr>
            <p:cNvPr id="183" name="Google Shape;183;p2"/>
            <p:cNvSpPr/>
            <p:nvPr/>
          </p:nvSpPr>
          <p:spPr>
            <a:xfrm>
              <a:off x="6575106" y="2462212"/>
              <a:ext cx="167640" cy="2414587"/>
            </a:xfrm>
            <a:custGeom>
              <a:avLst/>
              <a:gdLst/>
              <a:ahLst/>
              <a:cxnLst/>
              <a:rect l="l" t="t" r="r" b="b"/>
              <a:pathLst>
                <a:path w="167640" h="2414587" extrusionOk="0">
                  <a:moveTo>
                    <a:pt x="83820" y="0"/>
                  </a:moveTo>
                  <a:lnTo>
                    <a:pt x="125730" y="1207770"/>
                  </a:lnTo>
                  <a:lnTo>
                    <a:pt x="167640" y="2414588"/>
                  </a:lnTo>
                  <a:lnTo>
                    <a:pt x="83820" y="2414588"/>
                  </a:lnTo>
                  <a:lnTo>
                    <a:pt x="0" y="2414588"/>
                  </a:lnTo>
                  <a:lnTo>
                    <a:pt x="41910" y="1207770"/>
                  </a:lnTo>
                  <a:close/>
                </a:path>
              </a:pathLst>
            </a:custGeom>
            <a:solidFill>
              <a:srgbClr val="9BAC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6291262" y="2462212"/>
              <a:ext cx="370009" cy="667597"/>
            </a:xfrm>
            <a:custGeom>
              <a:avLst/>
              <a:gdLst/>
              <a:ahLst/>
              <a:cxnLst/>
              <a:rect l="l" t="t" r="r" b="b"/>
              <a:pathLst>
                <a:path w="370009" h="667597" extrusionOk="0">
                  <a:moveTo>
                    <a:pt x="367665" y="0"/>
                  </a:moveTo>
                  <a:cubicBezTo>
                    <a:pt x="308610" y="314325"/>
                    <a:pt x="225743" y="530543"/>
                    <a:pt x="0" y="633413"/>
                  </a:cubicBezTo>
                  <a:cubicBezTo>
                    <a:pt x="312420" y="775335"/>
                    <a:pt x="384810" y="458153"/>
                    <a:pt x="367665" y="0"/>
                  </a:cubicBezTo>
                  <a:close/>
                </a:path>
              </a:pathLst>
            </a:custGeom>
            <a:solidFill>
              <a:srgbClr val="9BAC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6656791" y="2462212"/>
              <a:ext cx="369800" cy="667597"/>
            </a:xfrm>
            <a:custGeom>
              <a:avLst/>
              <a:gdLst/>
              <a:ahLst/>
              <a:cxnLst/>
              <a:rect l="l" t="t" r="r" b="b"/>
              <a:pathLst>
                <a:path w="369800" h="667597" extrusionOk="0">
                  <a:moveTo>
                    <a:pt x="2136" y="0"/>
                  </a:moveTo>
                  <a:cubicBezTo>
                    <a:pt x="61191" y="314325"/>
                    <a:pt x="144058" y="530543"/>
                    <a:pt x="369801" y="633413"/>
                  </a:cubicBezTo>
                  <a:cubicBezTo>
                    <a:pt x="57381" y="775335"/>
                    <a:pt x="-14057" y="458153"/>
                    <a:pt x="2136" y="0"/>
                  </a:cubicBezTo>
                  <a:close/>
                </a:path>
              </a:pathLst>
            </a:custGeom>
            <a:solidFill>
              <a:srgbClr val="9BAC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6184581" y="2739389"/>
              <a:ext cx="477339" cy="861169"/>
            </a:xfrm>
            <a:custGeom>
              <a:avLst/>
              <a:gdLst/>
              <a:ahLst/>
              <a:cxnLst/>
              <a:rect l="l" t="t" r="r" b="b"/>
              <a:pathLst>
                <a:path w="477339" h="861169" extrusionOk="0">
                  <a:moveTo>
                    <a:pt x="474345" y="0"/>
                  </a:moveTo>
                  <a:cubicBezTo>
                    <a:pt x="398145" y="405765"/>
                    <a:pt x="290513" y="683895"/>
                    <a:pt x="0" y="817245"/>
                  </a:cubicBezTo>
                  <a:cubicBezTo>
                    <a:pt x="403860" y="1000125"/>
                    <a:pt x="496253" y="589597"/>
                    <a:pt x="474345" y="0"/>
                  </a:cubicBezTo>
                  <a:close/>
                </a:path>
              </a:pathLst>
            </a:custGeom>
            <a:solidFill>
              <a:srgbClr val="9BAC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6655953" y="2739389"/>
              <a:ext cx="477318" cy="861169"/>
            </a:xfrm>
            <a:custGeom>
              <a:avLst/>
              <a:gdLst/>
              <a:ahLst/>
              <a:cxnLst/>
              <a:rect l="l" t="t" r="r" b="b"/>
              <a:pathLst>
                <a:path w="477318" h="861169" extrusionOk="0">
                  <a:moveTo>
                    <a:pt x="2974" y="0"/>
                  </a:moveTo>
                  <a:cubicBezTo>
                    <a:pt x="79174" y="405765"/>
                    <a:pt x="186806" y="683895"/>
                    <a:pt x="477319" y="817245"/>
                  </a:cubicBezTo>
                  <a:cubicBezTo>
                    <a:pt x="74411" y="1000125"/>
                    <a:pt x="-18934" y="589597"/>
                    <a:pt x="2974" y="0"/>
                  </a:cubicBezTo>
                  <a:close/>
                </a:path>
              </a:pathLst>
            </a:custGeom>
            <a:solidFill>
              <a:srgbClr val="9BAC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6060756" y="3028949"/>
              <a:ext cx="601931" cy="861233"/>
            </a:xfrm>
            <a:custGeom>
              <a:avLst/>
              <a:gdLst/>
              <a:ahLst/>
              <a:cxnLst/>
              <a:rect l="l" t="t" r="r" b="b"/>
              <a:pathLst>
                <a:path w="601931" h="861233" extrusionOk="0">
                  <a:moveTo>
                    <a:pt x="598170" y="0"/>
                  </a:moveTo>
                  <a:cubicBezTo>
                    <a:pt x="501968" y="405765"/>
                    <a:pt x="366713" y="683895"/>
                    <a:pt x="0" y="817245"/>
                  </a:cubicBezTo>
                  <a:cubicBezTo>
                    <a:pt x="508635" y="1000125"/>
                    <a:pt x="625793" y="590550"/>
                    <a:pt x="598170" y="0"/>
                  </a:cubicBezTo>
                  <a:close/>
                </a:path>
              </a:pathLst>
            </a:custGeom>
            <a:solidFill>
              <a:srgbClr val="9BAC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6655186" y="3028949"/>
              <a:ext cx="601910" cy="861233"/>
            </a:xfrm>
            <a:custGeom>
              <a:avLst/>
              <a:gdLst/>
              <a:ahLst/>
              <a:cxnLst/>
              <a:rect l="l" t="t" r="r" b="b"/>
              <a:pathLst>
                <a:path w="601910" h="861233" extrusionOk="0">
                  <a:moveTo>
                    <a:pt x="3741" y="0"/>
                  </a:moveTo>
                  <a:cubicBezTo>
                    <a:pt x="99943" y="405765"/>
                    <a:pt x="235198" y="683895"/>
                    <a:pt x="601910" y="817245"/>
                  </a:cubicBezTo>
                  <a:cubicBezTo>
                    <a:pt x="94228" y="1000125"/>
                    <a:pt x="-23882" y="590550"/>
                    <a:pt x="3741" y="0"/>
                  </a:cubicBezTo>
                  <a:close/>
                </a:path>
              </a:pathLst>
            </a:custGeom>
            <a:solidFill>
              <a:srgbClr val="9BAC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6060756" y="3571874"/>
              <a:ext cx="601931" cy="861233"/>
            </a:xfrm>
            <a:custGeom>
              <a:avLst/>
              <a:gdLst/>
              <a:ahLst/>
              <a:cxnLst/>
              <a:rect l="l" t="t" r="r" b="b"/>
              <a:pathLst>
                <a:path w="601931" h="861233" extrusionOk="0">
                  <a:moveTo>
                    <a:pt x="598170" y="0"/>
                  </a:moveTo>
                  <a:cubicBezTo>
                    <a:pt x="501968" y="405765"/>
                    <a:pt x="366713" y="683895"/>
                    <a:pt x="0" y="817245"/>
                  </a:cubicBezTo>
                  <a:cubicBezTo>
                    <a:pt x="508635" y="1000125"/>
                    <a:pt x="625793" y="590550"/>
                    <a:pt x="598170" y="0"/>
                  </a:cubicBezTo>
                  <a:close/>
                </a:path>
              </a:pathLst>
            </a:custGeom>
            <a:solidFill>
              <a:srgbClr val="9BAC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6655186" y="3571874"/>
              <a:ext cx="601910" cy="861233"/>
            </a:xfrm>
            <a:custGeom>
              <a:avLst/>
              <a:gdLst/>
              <a:ahLst/>
              <a:cxnLst/>
              <a:rect l="l" t="t" r="r" b="b"/>
              <a:pathLst>
                <a:path w="601910" h="861233" extrusionOk="0">
                  <a:moveTo>
                    <a:pt x="3741" y="0"/>
                  </a:moveTo>
                  <a:cubicBezTo>
                    <a:pt x="99943" y="405765"/>
                    <a:pt x="235198" y="683895"/>
                    <a:pt x="601910" y="817245"/>
                  </a:cubicBezTo>
                  <a:cubicBezTo>
                    <a:pt x="94228" y="1000125"/>
                    <a:pt x="-23882" y="590550"/>
                    <a:pt x="3741" y="0"/>
                  </a:cubicBezTo>
                  <a:close/>
                </a:path>
              </a:pathLst>
            </a:custGeom>
            <a:solidFill>
              <a:srgbClr val="9BAC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5760719" y="3878579"/>
              <a:ext cx="903953" cy="861233"/>
            </a:xfrm>
            <a:custGeom>
              <a:avLst/>
              <a:gdLst/>
              <a:ahLst/>
              <a:cxnLst/>
              <a:rect l="l" t="t" r="r" b="b"/>
              <a:pathLst>
                <a:path w="903953" h="861233" extrusionOk="0">
                  <a:moveTo>
                    <a:pt x="898208" y="0"/>
                  </a:moveTo>
                  <a:cubicBezTo>
                    <a:pt x="753428" y="405765"/>
                    <a:pt x="550545" y="683895"/>
                    <a:pt x="0" y="817245"/>
                  </a:cubicBezTo>
                  <a:cubicBezTo>
                    <a:pt x="763905" y="1000125"/>
                    <a:pt x="940118" y="590550"/>
                    <a:pt x="898208" y="0"/>
                  </a:cubicBezTo>
                  <a:close/>
                </a:path>
              </a:pathLst>
            </a:custGeom>
            <a:solidFill>
              <a:srgbClr val="9BAC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6653411" y="3878579"/>
              <a:ext cx="903723" cy="861233"/>
            </a:xfrm>
            <a:custGeom>
              <a:avLst/>
              <a:gdLst/>
              <a:ahLst/>
              <a:cxnLst/>
              <a:rect l="l" t="t" r="r" b="b"/>
              <a:pathLst>
                <a:path w="903723" h="861233" extrusionOk="0">
                  <a:moveTo>
                    <a:pt x="5516" y="0"/>
                  </a:moveTo>
                  <a:cubicBezTo>
                    <a:pt x="150296" y="405765"/>
                    <a:pt x="353178" y="683895"/>
                    <a:pt x="903723" y="817245"/>
                  </a:cubicBezTo>
                  <a:cubicBezTo>
                    <a:pt x="140771" y="1000125"/>
                    <a:pt x="-35442" y="590550"/>
                    <a:pt x="5516" y="0"/>
                  </a:cubicBezTo>
                  <a:close/>
                </a:path>
              </a:pathLst>
            </a:custGeom>
            <a:solidFill>
              <a:srgbClr val="9BAC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5687377" y="4118609"/>
              <a:ext cx="977630" cy="931633"/>
            </a:xfrm>
            <a:custGeom>
              <a:avLst/>
              <a:gdLst/>
              <a:ahLst/>
              <a:cxnLst/>
              <a:rect l="l" t="t" r="r" b="b"/>
              <a:pathLst>
                <a:path w="977630" h="931633" extrusionOk="0">
                  <a:moveTo>
                    <a:pt x="971550" y="0"/>
                  </a:moveTo>
                  <a:cubicBezTo>
                    <a:pt x="814388" y="439103"/>
                    <a:pt x="596265" y="740093"/>
                    <a:pt x="0" y="883920"/>
                  </a:cubicBezTo>
                  <a:cubicBezTo>
                    <a:pt x="825817" y="1082040"/>
                    <a:pt x="1016317" y="639128"/>
                    <a:pt x="971550" y="0"/>
                  </a:cubicBezTo>
                  <a:close/>
                </a:path>
              </a:pathLst>
            </a:custGeom>
            <a:solidFill>
              <a:srgbClr val="9BAC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6652846" y="4118609"/>
              <a:ext cx="977630" cy="931633"/>
            </a:xfrm>
            <a:custGeom>
              <a:avLst/>
              <a:gdLst/>
              <a:ahLst/>
              <a:cxnLst/>
              <a:rect l="l" t="t" r="r" b="b"/>
              <a:pathLst>
                <a:path w="977630" h="931633" extrusionOk="0">
                  <a:moveTo>
                    <a:pt x="6080" y="0"/>
                  </a:moveTo>
                  <a:cubicBezTo>
                    <a:pt x="163243" y="439103"/>
                    <a:pt x="381365" y="740093"/>
                    <a:pt x="977631" y="883920"/>
                  </a:cubicBezTo>
                  <a:cubicBezTo>
                    <a:pt x="151813" y="1082040"/>
                    <a:pt x="-38687" y="639128"/>
                    <a:pt x="6080" y="0"/>
                  </a:cubicBezTo>
                  <a:close/>
                </a:path>
              </a:pathLst>
            </a:custGeom>
            <a:solidFill>
              <a:srgbClr val="9BAC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6" name="Google Shape;196;p2"/>
          <p:cNvSpPr/>
          <p:nvPr/>
        </p:nvSpPr>
        <p:spPr>
          <a:xfrm>
            <a:off x="9306573" y="594637"/>
            <a:ext cx="2575560" cy="694070"/>
          </a:xfrm>
          <a:custGeom>
            <a:avLst/>
            <a:gdLst/>
            <a:ahLst/>
            <a:cxnLst/>
            <a:rect l="l" t="t" r="r" b="b"/>
            <a:pathLst>
              <a:path w="2575560" h="694070" extrusionOk="0">
                <a:moveTo>
                  <a:pt x="0" y="694070"/>
                </a:moveTo>
                <a:cubicBezTo>
                  <a:pt x="858203" y="694070"/>
                  <a:pt x="1716405" y="694070"/>
                  <a:pt x="2575560" y="694070"/>
                </a:cubicBezTo>
                <a:cubicBezTo>
                  <a:pt x="2435543" y="662638"/>
                  <a:pt x="2295525" y="631206"/>
                  <a:pt x="2155508" y="599773"/>
                </a:cubicBezTo>
                <a:cubicBezTo>
                  <a:pt x="1987868" y="229251"/>
                  <a:pt x="1803083" y="305451"/>
                  <a:pt x="1611630" y="586438"/>
                </a:cubicBezTo>
                <a:cubicBezTo>
                  <a:pt x="1310640" y="-256524"/>
                  <a:pt x="1157288" y="-122222"/>
                  <a:pt x="1086803" y="555006"/>
                </a:cubicBezTo>
                <a:cubicBezTo>
                  <a:pt x="957263" y="218773"/>
                  <a:pt x="819150" y="303545"/>
                  <a:pt x="677228" y="555006"/>
                </a:cubicBezTo>
                <a:cubicBezTo>
                  <a:pt x="558165" y="-19352"/>
                  <a:pt x="420053" y="-3160"/>
                  <a:pt x="264795" y="595011"/>
                </a:cubicBezTo>
                <a:cubicBezTo>
                  <a:pt x="177165" y="628348"/>
                  <a:pt x="88583" y="661686"/>
                  <a:pt x="0" y="694070"/>
                </a:cubicBezTo>
                <a:close/>
              </a:path>
            </a:pathLst>
          </a:custGeom>
          <a:solidFill>
            <a:srgbClr val="B2E6E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2"/>
          <p:cNvSpPr txBox="1">
            <a:spLocks noGrp="1"/>
          </p:cNvSpPr>
          <p:nvPr>
            <p:ph type="title"/>
          </p:nvPr>
        </p:nvSpPr>
        <p:spPr>
          <a:xfrm>
            <a:off x="5863300" y="1477763"/>
            <a:ext cx="5695800" cy="1230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algn="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/>
          </a:p>
        </p:txBody>
      </p:sp>
      <p:sp>
        <p:nvSpPr>
          <p:cNvPr id="198" name="Google Shape;198;p2"/>
          <p:cNvSpPr txBox="1">
            <a:spLocks noGrp="1"/>
          </p:cNvSpPr>
          <p:nvPr>
            <p:ph type="subTitle" idx="1"/>
          </p:nvPr>
        </p:nvSpPr>
        <p:spPr>
          <a:xfrm>
            <a:off x="5871924" y="4923287"/>
            <a:ext cx="57054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2pPr>
            <a:lvl3pPr lvl="2" algn="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3pPr>
            <a:lvl4pPr lvl="3" algn="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4pPr>
            <a:lvl5pPr lvl="4" algn="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5pPr>
            <a:lvl6pPr lvl="5" algn="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6pPr>
            <a:lvl7pPr lvl="6" algn="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7pPr>
            <a:lvl8pPr lvl="7" algn="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8pPr>
            <a:lvl9pPr lvl="8" algn="r">
              <a:spcBef>
                <a:spcPts val="2100"/>
              </a:spcBef>
              <a:spcAft>
                <a:spcPts val="210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2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l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2 Intro">
  <p:cSld name="CUSTOM_1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"/>
          <p:cNvSpPr/>
          <p:nvPr/>
        </p:nvSpPr>
        <p:spPr>
          <a:xfrm flipH="1">
            <a:off x="30279" y="1742358"/>
            <a:ext cx="12192000" cy="5177977"/>
          </a:xfrm>
          <a:custGeom>
            <a:avLst/>
            <a:gdLst/>
            <a:ahLst/>
            <a:cxnLst/>
            <a:rect l="l" t="t" r="r" b="b"/>
            <a:pathLst>
              <a:path w="12192000" h="5177977" extrusionOk="0">
                <a:moveTo>
                  <a:pt x="12192000" y="0"/>
                </a:moveTo>
                <a:lnTo>
                  <a:pt x="12192000" y="1813305"/>
                </a:lnTo>
                <a:lnTo>
                  <a:pt x="12192000" y="4735549"/>
                </a:lnTo>
                <a:lnTo>
                  <a:pt x="12192000" y="5101512"/>
                </a:lnTo>
                <a:lnTo>
                  <a:pt x="11411415" y="5101512"/>
                </a:lnTo>
                <a:lnTo>
                  <a:pt x="11382332" y="5109590"/>
                </a:lnTo>
                <a:cubicBezTo>
                  <a:pt x="11194245" y="5153947"/>
                  <a:pt x="10993284" y="5177977"/>
                  <a:pt x="10784520" y="5177977"/>
                </a:cubicBezTo>
                <a:cubicBezTo>
                  <a:pt x="10624999" y="5177977"/>
                  <a:pt x="10470102" y="5163985"/>
                  <a:pt x="10322055" y="5137617"/>
                </a:cubicBezTo>
                <a:lnTo>
                  <a:pt x="10161213" y="5101512"/>
                </a:lnTo>
                <a:lnTo>
                  <a:pt x="0" y="5101512"/>
                </a:lnTo>
                <a:lnTo>
                  <a:pt x="0" y="3691743"/>
                </a:lnTo>
                <a:lnTo>
                  <a:pt x="0" y="1813305"/>
                </a:lnTo>
                <a:lnTo>
                  <a:pt x="0" y="19870"/>
                </a:lnTo>
                <a:cubicBezTo>
                  <a:pt x="358806" y="135112"/>
                  <a:pt x="608491" y="392090"/>
                  <a:pt x="608491" y="692782"/>
                </a:cubicBezTo>
                <a:cubicBezTo>
                  <a:pt x="608491" y="716624"/>
                  <a:pt x="606641" y="739143"/>
                  <a:pt x="604793" y="761663"/>
                </a:cubicBezTo>
                <a:cubicBezTo>
                  <a:pt x="1056074" y="883529"/>
                  <a:pt x="1403783" y="1153752"/>
                  <a:pt x="1533249" y="1490207"/>
                </a:cubicBezTo>
                <a:cubicBezTo>
                  <a:pt x="1753340" y="1357744"/>
                  <a:pt x="2036317" y="1278267"/>
                  <a:pt x="2345185" y="1278267"/>
                </a:cubicBezTo>
                <a:cubicBezTo>
                  <a:pt x="2426563" y="1278267"/>
                  <a:pt x="2506094" y="1283567"/>
                  <a:pt x="2583773" y="1294164"/>
                </a:cubicBezTo>
                <a:cubicBezTo>
                  <a:pt x="2574524" y="1255749"/>
                  <a:pt x="2570826" y="1217335"/>
                  <a:pt x="2570826" y="1176271"/>
                </a:cubicBezTo>
                <a:cubicBezTo>
                  <a:pt x="2570826" y="773584"/>
                  <a:pt x="3025806" y="446400"/>
                  <a:pt x="3589909" y="446400"/>
                </a:cubicBezTo>
                <a:cubicBezTo>
                  <a:pt x="3813699" y="446400"/>
                  <a:pt x="4018996" y="498061"/>
                  <a:pt x="4187301" y="585486"/>
                </a:cubicBezTo>
                <a:cubicBezTo>
                  <a:pt x="4455482" y="290093"/>
                  <a:pt x="4919709" y="95373"/>
                  <a:pt x="5448670" y="95373"/>
                </a:cubicBezTo>
                <a:cubicBezTo>
                  <a:pt x="6012773" y="95373"/>
                  <a:pt x="6504744" y="317911"/>
                  <a:pt x="6761825" y="647743"/>
                </a:cubicBezTo>
                <a:cubicBezTo>
                  <a:pt x="6883893" y="623900"/>
                  <a:pt x="7013359" y="610654"/>
                  <a:pt x="7146525" y="610654"/>
                </a:cubicBezTo>
                <a:cubicBezTo>
                  <a:pt x="7919622" y="610654"/>
                  <a:pt x="8548456" y="1051756"/>
                  <a:pt x="8568802" y="1601478"/>
                </a:cubicBezTo>
                <a:cubicBezTo>
                  <a:pt x="8798142" y="1465040"/>
                  <a:pt x="9092214" y="1382913"/>
                  <a:pt x="9414029" y="1382913"/>
                </a:cubicBezTo>
                <a:cubicBezTo>
                  <a:pt x="9807977" y="1382913"/>
                  <a:pt x="10163083" y="1506104"/>
                  <a:pt x="10405369" y="1703473"/>
                </a:cubicBezTo>
                <a:cubicBezTo>
                  <a:pt x="10603268" y="1315358"/>
                  <a:pt x="11052699" y="1014666"/>
                  <a:pt x="11613103" y="903397"/>
                </a:cubicBezTo>
                <a:cubicBezTo>
                  <a:pt x="11585359" y="835841"/>
                  <a:pt x="11572414" y="765636"/>
                  <a:pt x="11572414" y="692782"/>
                </a:cubicBezTo>
                <a:cubicBezTo>
                  <a:pt x="11568715" y="384143"/>
                  <a:pt x="11823948" y="119217"/>
                  <a:pt x="12192000" y="0"/>
                </a:cubicBezTo>
                <a:close/>
              </a:path>
            </a:pathLst>
          </a:custGeom>
          <a:solidFill>
            <a:srgbClr val="FFFFFF">
              <a:alpha val="5569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5"/>
          <p:cNvSpPr/>
          <p:nvPr/>
        </p:nvSpPr>
        <p:spPr>
          <a:xfrm>
            <a:off x="0" y="0"/>
            <a:ext cx="12213796" cy="6862144"/>
          </a:xfrm>
          <a:custGeom>
            <a:avLst/>
            <a:gdLst/>
            <a:ahLst/>
            <a:cxnLst/>
            <a:rect l="l" t="t" r="r" b="b"/>
            <a:pathLst>
              <a:path w="7458807" h="4866769" extrusionOk="0">
                <a:moveTo>
                  <a:pt x="0" y="515"/>
                </a:moveTo>
                <a:lnTo>
                  <a:pt x="7458807" y="0"/>
                </a:lnTo>
                <a:cubicBezTo>
                  <a:pt x="7458550" y="211240"/>
                  <a:pt x="7458292" y="422479"/>
                  <a:pt x="7458035" y="633719"/>
                </a:cubicBezTo>
                <a:cubicBezTo>
                  <a:pt x="7267936" y="673022"/>
                  <a:pt x="6911045" y="261044"/>
                  <a:pt x="6318213" y="235819"/>
                </a:cubicBezTo>
                <a:cubicBezTo>
                  <a:pt x="5725381" y="210594"/>
                  <a:pt x="5344962" y="1230706"/>
                  <a:pt x="4677105" y="972150"/>
                </a:cubicBezTo>
                <a:cubicBezTo>
                  <a:pt x="4009248" y="713594"/>
                  <a:pt x="2979757" y="1053105"/>
                  <a:pt x="2998439" y="2035598"/>
                </a:cubicBezTo>
                <a:cubicBezTo>
                  <a:pt x="3017121" y="3018091"/>
                  <a:pt x="4076056" y="2896435"/>
                  <a:pt x="3902272" y="3619099"/>
                </a:cubicBezTo>
                <a:cubicBezTo>
                  <a:pt x="3728488" y="4341763"/>
                  <a:pt x="2490566" y="3998295"/>
                  <a:pt x="2155286" y="4206240"/>
                </a:cubicBezTo>
                <a:cubicBezTo>
                  <a:pt x="1820006" y="4414185"/>
                  <a:pt x="1933906" y="4691910"/>
                  <a:pt x="1890592" y="4866769"/>
                </a:cubicBezTo>
                <a:lnTo>
                  <a:pt x="11860" y="4865570"/>
                </a:lnTo>
                <a:cubicBezTo>
                  <a:pt x="18277" y="3246922"/>
                  <a:pt x="20997" y="1606790"/>
                  <a:pt x="0" y="51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5"/>
          <p:cNvSpPr txBox="1">
            <a:spLocks noGrp="1"/>
          </p:cNvSpPr>
          <p:nvPr>
            <p:ph type="title"/>
          </p:nvPr>
        </p:nvSpPr>
        <p:spPr>
          <a:xfrm>
            <a:off x="6072725" y="1583975"/>
            <a:ext cx="5322600" cy="1324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ldrich"/>
              <a:buNone/>
              <a:defRPr sz="70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18" name="Google Shape;218;p5"/>
          <p:cNvSpPr txBox="1">
            <a:spLocks noGrp="1"/>
          </p:cNvSpPr>
          <p:nvPr>
            <p:ph type="body" idx="1"/>
          </p:nvPr>
        </p:nvSpPr>
        <p:spPr>
          <a:xfrm>
            <a:off x="6072700" y="2988275"/>
            <a:ext cx="5322600" cy="2235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19" name="Google Shape;219;p5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dk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3 Talking Points">
  <p:cSld name="CUSTOM_2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6"/>
          <p:cNvSpPr/>
          <p:nvPr/>
        </p:nvSpPr>
        <p:spPr>
          <a:xfrm>
            <a:off x="0" y="750646"/>
            <a:ext cx="12192000" cy="5126197"/>
          </a:xfrm>
          <a:custGeom>
            <a:avLst/>
            <a:gdLst/>
            <a:ahLst/>
            <a:cxnLst/>
            <a:rect l="l" t="t" r="r" b="b"/>
            <a:pathLst>
              <a:path w="12192000" h="5177977" extrusionOk="0">
                <a:moveTo>
                  <a:pt x="12192000" y="0"/>
                </a:moveTo>
                <a:lnTo>
                  <a:pt x="12192000" y="1813305"/>
                </a:lnTo>
                <a:lnTo>
                  <a:pt x="12192000" y="4735549"/>
                </a:lnTo>
                <a:lnTo>
                  <a:pt x="12192000" y="5101512"/>
                </a:lnTo>
                <a:lnTo>
                  <a:pt x="11411415" y="5101512"/>
                </a:lnTo>
                <a:lnTo>
                  <a:pt x="11382332" y="5109590"/>
                </a:lnTo>
                <a:cubicBezTo>
                  <a:pt x="11194245" y="5153947"/>
                  <a:pt x="10993284" y="5177977"/>
                  <a:pt x="10784520" y="5177977"/>
                </a:cubicBezTo>
                <a:cubicBezTo>
                  <a:pt x="10624999" y="5177977"/>
                  <a:pt x="10470102" y="5163985"/>
                  <a:pt x="10322055" y="5137617"/>
                </a:cubicBezTo>
                <a:lnTo>
                  <a:pt x="10161213" y="5101512"/>
                </a:lnTo>
                <a:lnTo>
                  <a:pt x="0" y="5101512"/>
                </a:lnTo>
                <a:lnTo>
                  <a:pt x="0" y="3691743"/>
                </a:lnTo>
                <a:lnTo>
                  <a:pt x="0" y="1813305"/>
                </a:lnTo>
                <a:lnTo>
                  <a:pt x="0" y="19870"/>
                </a:lnTo>
                <a:cubicBezTo>
                  <a:pt x="358806" y="135112"/>
                  <a:pt x="608491" y="392090"/>
                  <a:pt x="608491" y="692782"/>
                </a:cubicBezTo>
                <a:cubicBezTo>
                  <a:pt x="608491" y="716624"/>
                  <a:pt x="606641" y="739143"/>
                  <a:pt x="604793" y="761663"/>
                </a:cubicBezTo>
                <a:cubicBezTo>
                  <a:pt x="1056074" y="883529"/>
                  <a:pt x="1403783" y="1153752"/>
                  <a:pt x="1533249" y="1490207"/>
                </a:cubicBezTo>
                <a:cubicBezTo>
                  <a:pt x="1753340" y="1357744"/>
                  <a:pt x="2036317" y="1278267"/>
                  <a:pt x="2345185" y="1278267"/>
                </a:cubicBezTo>
                <a:cubicBezTo>
                  <a:pt x="2426563" y="1278267"/>
                  <a:pt x="2506094" y="1283567"/>
                  <a:pt x="2583773" y="1294164"/>
                </a:cubicBezTo>
                <a:cubicBezTo>
                  <a:pt x="2574524" y="1255749"/>
                  <a:pt x="2570826" y="1217335"/>
                  <a:pt x="2570826" y="1176271"/>
                </a:cubicBezTo>
                <a:cubicBezTo>
                  <a:pt x="2570826" y="773584"/>
                  <a:pt x="3025806" y="446400"/>
                  <a:pt x="3589909" y="446400"/>
                </a:cubicBezTo>
                <a:cubicBezTo>
                  <a:pt x="3813699" y="446400"/>
                  <a:pt x="4018996" y="498061"/>
                  <a:pt x="4187301" y="585486"/>
                </a:cubicBezTo>
                <a:cubicBezTo>
                  <a:pt x="4455482" y="290093"/>
                  <a:pt x="4919709" y="95373"/>
                  <a:pt x="5448670" y="95373"/>
                </a:cubicBezTo>
                <a:cubicBezTo>
                  <a:pt x="6012773" y="95373"/>
                  <a:pt x="6504744" y="317911"/>
                  <a:pt x="6761825" y="647743"/>
                </a:cubicBezTo>
                <a:cubicBezTo>
                  <a:pt x="6883893" y="623900"/>
                  <a:pt x="7013359" y="610654"/>
                  <a:pt x="7146525" y="610654"/>
                </a:cubicBezTo>
                <a:cubicBezTo>
                  <a:pt x="7919622" y="610654"/>
                  <a:pt x="8548456" y="1051756"/>
                  <a:pt x="8568802" y="1601478"/>
                </a:cubicBezTo>
                <a:cubicBezTo>
                  <a:pt x="8798142" y="1465040"/>
                  <a:pt x="9092214" y="1382913"/>
                  <a:pt x="9414029" y="1382913"/>
                </a:cubicBezTo>
                <a:cubicBezTo>
                  <a:pt x="9807977" y="1382913"/>
                  <a:pt x="10163083" y="1506104"/>
                  <a:pt x="10405369" y="1703473"/>
                </a:cubicBezTo>
                <a:cubicBezTo>
                  <a:pt x="10603268" y="1315358"/>
                  <a:pt x="11052699" y="1014666"/>
                  <a:pt x="11613103" y="903397"/>
                </a:cubicBezTo>
                <a:cubicBezTo>
                  <a:pt x="11585359" y="835841"/>
                  <a:pt x="11572414" y="765636"/>
                  <a:pt x="11572414" y="692782"/>
                </a:cubicBezTo>
                <a:cubicBezTo>
                  <a:pt x="11568715" y="384143"/>
                  <a:pt x="11823948" y="119217"/>
                  <a:pt x="12192000" y="0"/>
                </a:cubicBezTo>
                <a:close/>
              </a:path>
            </a:pathLst>
          </a:custGeom>
          <a:solidFill>
            <a:srgbClr val="FFFFFF">
              <a:alpha val="349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6"/>
          <p:cNvSpPr/>
          <p:nvPr/>
        </p:nvSpPr>
        <p:spPr>
          <a:xfrm>
            <a:off x="0" y="1589958"/>
            <a:ext cx="12192000" cy="5177977"/>
          </a:xfrm>
          <a:custGeom>
            <a:avLst/>
            <a:gdLst/>
            <a:ahLst/>
            <a:cxnLst/>
            <a:rect l="l" t="t" r="r" b="b"/>
            <a:pathLst>
              <a:path w="12192000" h="5177977" extrusionOk="0">
                <a:moveTo>
                  <a:pt x="12192000" y="0"/>
                </a:moveTo>
                <a:lnTo>
                  <a:pt x="12192000" y="1813305"/>
                </a:lnTo>
                <a:lnTo>
                  <a:pt x="12192000" y="4735549"/>
                </a:lnTo>
                <a:lnTo>
                  <a:pt x="12192000" y="5101512"/>
                </a:lnTo>
                <a:lnTo>
                  <a:pt x="11411415" y="5101512"/>
                </a:lnTo>
                <a:lnTo>
                  <a:pt x="11382332" y="5109590"/>
                </a:lnTo>
                <a:cubicBezTo>
                  <a:pt x="11194245" y="5153947"/>
                  <a:pt x="10993284" y="5177977"/>
                  <a:pt x="10784520" y="5177977"/>
                </a:cubicBezTo>
                <a:cubicBezTo>
                  <a:pt x="10624999" y="5177977"/>
                  <a:pt x="10470102" y="5163985"/>
                  <a:pt x="10322055" y="5137617"/>
                </a:cubicBezTo>
                <a:lnTo>
                  <a:pt x="10161213" y="5101512"/>
                </a:lnTo>
                <a:lnTo>
                  <a:pt x="0" y="5101512"/>
                </a:lnTo>
                <a:lnTo>
                  <a:pt x="0" y="3691743"/>
                </a:lnTo>
                <a:lnTo>
                  <a:pt x="0" y="1813305"/>
                </a:lnTo>
                <a:lnTo>
                  <a:pt x="0" y="19870"/>
                </a:lnTo>
                <a:cubicBezTo>
                  <a:pt x="358806" y="135112"/>
                  <a:pt x="608491" y="392090"/>
                  <a:pt x="608491" y="692782"/>
                </a:cubicBezTo>
                <a:cubicBezTo>
                  <a:pt x="608491" y="716624"/>
                  <a:pt x="606641" y="739143"/>
                  <a:pt x="604793" y="761663"/>
                </a:cubicBezTo>
                <a:cubicBezTo>
                  <a:pt x="1056074" y="883529"/>
                  <a:pt x="1403783" y="1153752"/>
                  <a:pt x="1533249" y="1490207"/>
                </a:cubicBezTo>
                <a:cubicBezTo>
                  <a:pt x="1753340" y="1357744"/>
                  <a:pt x="2036317" y="1278267"/>
                  <a:pt x="2345185" y="1278267"/>
                </a:cubicBezTo>
                <a:cubicBezTo>
                  <a:pt x="2426563" y="1278267"/>
                  <a:pt x="2506094" y="1283567"/>
                  <a:pt x="2583773" y="1294164"/>
                </a:cubicBezTo>
                <a:cubicBezTo>
                  <a:pt x="2574524" y="1255749"/>
                  <a:pt x="2570826" y="1217335"/>
                  <a:pt x="2570826" y="1176271"/>
                </a:cubicBezTo>
                <a:cubicBezTo>
                  <a:pt x="2570826" y="773584"/>
                  <a:pt x="3025806" y="446400"/>
                  <a:pt x="3589909" y="446400"/>
                </a:cubicBezTo>
                <a:cubicBezTo>
                  <a:pt x="3813699" y="446400"/>
                  <a:pt x="4018996" y="498061"/>
                  <a:pt x="4187301" y="585486"/>
                </a:cubicBezTo>
                <a:cubicBezTo>
                  <a:pt x="4455482" y="290093"/>
                  <a:pt x="4919709" y="95373"/>
                  <a:pt x="5448670" y="95373"/>
                </a:cubicBezTo>
                <a:cubicBezTo>
                  <a:pt x="6012773" y="95373"/>
                  <a:pt x="6504744" y="317911"/>
                  <a:pt x="6761825" y="647743"/>
                </a:cubicBezTo>
                <a:cubicBezTo>
                  <a:pt x="6883893" y="623900"/>
                  <a:pt x="7013359" y="610654"/>
                  <a:pt x="7146525" y="610654"/>
                </a:cubicBezTo>
                <a:cubicBezTo>
                  <a:pt x="7919622" y="610654"/>
                  <a:pt x="8548456" y="1051756"/>
                  <a:pt x="8568802" y="1601478"/>
                </a:cubicBezTo>
                <a:cubicBezTo>
                  <a:pt x="8798142" y="1465040"/>
                  <a:pt x="9092214" y="1382913"/>
                  <a:pt x="9414029" y="1382913"/>
                </a:cubicBezTo>
                <a:cubicBezTo>
                  <a:pt x="9807977" y="1382913"/>
                  <a:pt x="10163083" y="1506104"/>
                  <a:pt x="10405369" y="1703473"/>
                </a:cubicBezTo>
                <a:cubicBezTo>
                  <a:pt x="10603268" y="1315358"/>
                  <a:pt x="11052699" y="1014666"/>
                  <a:pt x="11613103" y="903397"/>
                </a:cubicBezTo>
                <a:cubicBezTo>
                  <a:pt x="11585359" y="835841"/>
                  <a:pt x="11572414" y="765636"/>
                  <a:pt x="11572414" y="692782"/>
                </a:cubicBezTo>
                <a:cubicBezTo>
                  <a:pt x="11568715" y="384143"/>
                  <a:pt x="11823948" y="119217"/>
                  <a:pt x="12192000" y="0"/>
                </a:cubicBezTo>
                <a:close/>
              </a:path>
            </a:pathLst>
          </a:custGeom>
          <a:solidFill>
            <a:srgbClr val="FFFFFF">
              <a:alpha val="5569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23" name="Google Shape;223;p6"/>
          <p:cNvGrpSpPr/>
          <p:nvPr/>
        </p:nvGrpSpPr>
        <p:grpSpPr>
          <a:xfrm>
            <a:off x="2046790" y="3313811"/>
            <a:ext cx="1139189" cy="1517680"/>
            <a:chOff x="4955857" y="3380421"/>
            <a:chExt cx="1139189" cy="1517680"/>
          </a:xfrm>
        </p:grpSpPr>
        <p:sp>
          <p:nvSpPr>
            <p:cNvPr id="224" name="Google Shape;224;p6"/>
            <p:cNvSpPr/>
            <p:nvPr/>
          </p:nvSpPr>
          <p:spPr>
            <a:xfrm>
              <a:off x="5476874" y="3380421"/>
              <a:ext cx="98107" cy="1415415"/>
            </a:xfrm>
            <a:custGeom>
              <a:avLst/>
              <a:gdLst/>
              <a:ahLst/>
              <a:cxnLst/>
              <a:rect l="l" t="t" r="r" b="b"/>
              <a:pathLst>
                <a:path w="98107" h="1415415" extrusionOk="0">
                  <a:moveTo>
                    <a:pt x="48578" y="0"/>
                  </a:moveTo>
                  <a:lnTo>
                    <a:pt x="73343" y="707708"/>
                  </a:lnTo>
                  <a:lnTo>
                    <a:pt x="98107" y="1415415"/>
                  </a:lnTo>
                  <a:lnTo>
                    <a:pt x="48578" y="1415415"/>
                  </a:lnTo>
                  <a:lnTo>
                    <a:pt x="0" y="1415415"/>
                  </a:lnTo>
                  <a:lnTo>
                    <a:pt x="24765" y="707708"/>
                  </a:lnTo>
                  <a:close/>
                </a:path>
              </a:pathLst>
            </a:custGeom>
            <a:solidFill>
              <a:srgbClr val="BCBB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" name="Google Shape;225;p6"/>
            <p:cNvSpPr/>
            <p:nvPr/>
          </p:nvSpPr>
          <p:spPr>
            <a:xfrm>
              <a:off x="5309234" y="3380421"/>
              <a:ext cx="217686" cy="391392"/>
            </a:xfrm>
            <a:custGeom>
              <a:avLst/>
              <a:gdLst/>
              <a:ahLst/>
              <a:cxnLst/>
              <a:rect l="l" t="t" r="r" b="b"/>
              <a:pathLst>
                <a:path w="217686" h="391392" extrusionOk="0">
                  <a:moveTo>
                    <a:pt x="216218" y="0"/>
                  </a:moveTo>
                  <a:cubicBezTo>
                    <a:pt x="180975" y="184785"/>
                    <a:pt x="132397" y="311468"/>
                    <a:pt x="0" y="371475"/>
                  </a:cubicBezTo>
                  <a:cubicBezTo>
                    <a:pt x="183833" y="454343"/>
                    <a:pt x="226695" y="268605"/>
                    <a:pt x="216218" y="0"/>
                  </a:cubicBezTo>
                  <a:close/>
                </a:path>
              </a:pathLst>
            </a:custGeom>
            <a:solidFill>
              <a:srgbClr val="BCBB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" name="Google Shape;226;p6"/>
            <p:cNvSpPr/>
            <p:nvPr/>
          </p:nvSpPr>
          <p:spPr>
            <a:xfrm>
              <a:off x="5524193" y="3380421"/>
              <a:ext cx="217475" cy="391392"/>
            </a:xfrm>
            <a:custGeom>
              <a:avLst/>
              <a:gdLst/>
              <a:ahLst/>
              <a:cxnLst/>
              <a:rect l="l" t="t" r="r" b="b"/>
              <a:pathLst>
                <a:path w="217475" h="391392" extrusionOk="0">
                  <a:moveTo>
                    <a:pt x="1259" y="0"/>
                  </a:moveTo>
                  <a:cubicBezTo>
                    <a:pt x="36501" y="184785"/>
                    <a:pt x="85079" y="311468"/>
                    <a:pt x="217476" y="371475"/>
                  </a:cubicBezTo>
                  <a:cubicBezTo>
                    <a:pt x="33644" y="454343"/>
                    <a:pt x="-8266" y="268605"/>
                    <a:pt x="1259" y="0"/>
                  </a:cubicBezTo>
                  <a:close/>
                </a:path>
              </a:pathLst>
            </a:custGeom>
            <a:solidFill>
              <a:srgbClr val="BCBB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" name="Google Shape;227;p6"/>
            <p:cNvSpPr/>
            <p:nvPr/>
          </p:nvSpPr>
          <p:spPr>
            <a:xfrm>
              <a:off x="5247321" y="3542346"/>
              <a:ext cx="280003" cy="505073"/>
            </a:xfrm>
            <a:custGeom>
              <a:avLst/>
              <a:gdLst/>
              <a:ahLst/>
              <a:cxnLst/>
              <a:rect l="l" t="t" r="r" b="b"/>
              <a:pathLst>
                <a:path w="280003" h="505073" extrusionOk="0">
                  <a:moveTo>
                    <a:pt x="278130" y="0"/>
                  </a:moveTo>
                  <a:cubicBezTo>
                    <a:pt x="233363" y="238125"/>
                    <a:pt x="170497" y="401003"/>
                    <a:pt x="0" y="479108"/>
                  </a:cubicBezTo>
                  <a:cubicBezTo>
                    <a:pt x="237172" y="586740"/>
                    <a:pt x="291465" y="346710"/>
                    <a:pt x="278130" y="0"/>
                  </a:cubicBezTo>
                  <a:close/>
                </a:path>
              </a:pathLst>
            </a:custGeom>
            <a:solidFill>
              <a:srgbClr val="BCBB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228;p6"/>
            <p:cNvSpPr/>
            <p:nvPr/>
          </p:nvSpPr>
          <p:spPr>
            <a:xfrm>
              <a:off x="5523809" y="3542346"/>
              <a:ext cx="279771" cy="505073"/>
            </a:xfrm>
            <a:custGeom>
              <a:avLst/>
              <a:gdLst/>
              <a:ahLst/>
              <a:cxnLst/>
              <a:rect l="l" t="t" r="r" b="b"/>
              <a:pathLst>
                <a:path w="279771" h="505073" extrusionOk="0">
                  <a:moveTo>
                    <a:pt x="1642" y="0"/>
                  </a:moveTo>
                  <a:cubicBezTo>
                    <a:pt x="46409" y="238125"/>
                    <a:pt x="109274" y="401003"/>
                    <a:pt x="279772" y="479108"/>
                  </a:cubicBezTo>
                  <a:cubicBezTo>
                    <a:pt x="43552" y="586740"/>
                    <a:pt x="-10741" y="346710"/>
                    <a:pt x="1642" y="0"/>
                  </a:cubicBezTo>
                  <a:close/>
                </a:path>
              </a:pathLst>
            </a:custGeom>
            <a:solidFill>
              <a:srgbClr val="BCBB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" name="Google Shape;229;p6"/>
            <p:cNvSpPr/>
            <p:nvPr/>
          </p:nvSpPr>
          <p:spPr>
            <a:xfrm>
              <a:off x="5174932" y="3711892"/>
              <a:ext cx="352726" cy="505073"/>
            </a:xfrm>
            <a:custGeom>
              <a:avLst/>
              <a:gdLst/>
              <a:ahLst/>
              <a:cxnLst/>
              <a:rect l="l" t="t" r="r" b="b"/>
              <a:pathLst>
                <a:path w="352726" h="505073" extrusionOk="0">
                  <a:moveTo>
                    <a:pt x="350520" y="0"/>
                  </a:moveTo>
                  <a:cubicBezTo>
                    <a:pt x="294323" y="238125"/>
                    <a:pt x="215265" y="401002"/>
                    <a:pt x="0" y="479107"/>
                  </a:cubicBezTo>
                  <a:cubicBezTo>
                    <a:pt x="298133" y="586740"/>
                    <a:pt x="366712" y="346710"/>
                    <a:pt x="350520" y="0"/>
                  </a:cubicBezTo>
                  <a:close/>
                </a:path>
              </a:pathLst>
            </a:custGeom>
            <a:solidFill>
              <a:srgbClr val="BCBB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" name="Google Shape;230;p6"/>
            <p:cNvSpPr/>
            <p:nvPr/>
          </p:nvSpPr>
          <p:spPr>
            <a:xfrm>
              <a:off x="5523265" y="3711892"/>
              <a:ext cx="352706" cy="505073"/>
            </a:xfrm>
            <a:custGeom>
              <a:avLst/>
              <a:gdLst/>
              <a:ahLst/>
              <a:cxnLst/>
              <a:rect l="l" t="t" r="r" b="b"/>
              <a:pathLst>
                <a:path w="352706" h="505073" extrusionOk="0">
                  <a:moveTo>
                    <a:pt x="2187" y="0"/>
                  </a:moveTo>
                  <a:cubicBezTo>
                    <a:pt x="58384" y="238125"/>
                    <a:pt x="137441" y="401002"/>
                    <a:pt x="352706" y="479107"/>
                  </a:cubicBezTo>
                  <a:cubicBezTo>
                    <a:pt x="55527" y="586740"/>
                    <a:pt x="-14006" y="346710"/>
                    <a:pt x="2187" y="0"/>
                  </a:cubicBezTo>
                  <a:close/>
                </a:path>
              </a:pathLst>
            </a:custGeom>
            <a:solidFill>
              <a:srgbClr val="BCBB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" name="Google Shape;231;p6"/>
            <p:cNvSpPr/>
            <p:nvPr/>
          </p:nvSpPr>
          <p:spPr>
            <a:xfrm>
              <a:off x="5174932" y="4030979"/>
              <a:ext cx="352726" cy="505073"/>
            </a:xfrm>
            <a:custGeom>
              <a:avLst/>
              <a:gdLst/>
              <a:ahLst/>
              <a:cxnLst/>
              <a:rect l="l" t="t" r="r" b="b"/>
              <a:pathLst>
                <a:path w="352726" h="505073" extrusionOk="0">
                  <a:moveTo>
                    <a:pt x="350520" y="0"/>
                  </a:moveTo>
                  <a:cubicBezTo>
                    <a:pt x="294323" y="238125"/>
                    <a:pt x="215265" y="401002"/>
                    <a:pt x="0" y="479107"/>
                  </a:cubicBezTo>
                  <a:cubicBezTo>
                    <a:pt x="298133" y="586740"/>
                    <a:pt x="366712" y="346710"/>
                    <a:pt x="350520" y="0"/>
                  </a:cubicBezTo>
                  <a:close/>
                </a:path>
              </a:pathLst>
            </a:custGeom>
            <a:solidFill>
              <a:srgbClr val="BCBB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" name="Google Shape;232;p6"/>
            <p:cNvSpPr/>
            <p:nvPr/>
          </p:nvSpPr>
          <p:spPr>
            <a:xfrm>
              <a:off x="5523265" y="4030979"/>
              <a:ext cx="352706" cy="505073"/>
            </a:xfrm>
            <a:custGeom>
              <a:avLst/>
              <a:gdLst/>
              <a:ahLst/>
              <a:cxnLst/>
              <a:rect l="l" t="t" r="r" b="b"/>
              <a:pathLst>
                <a:path w="352706" h="505073" extrusionOk="0">
                  <a:moveTo>
                    <a:pt x="2187" y="0"/>
                  </a:moveTo>
                  <a:cubicBezTo>
                    <a:pt x="58384" y="238125"/>
                    <a:pt x="137441" y="401002"/>
                    <a:pt x="352706" y="479107"/>
                  </a:cubicBezTo>
                  <a:cubicBezTo>
                    <a:pt x="55527" y="586740"/>
                    <a:pt x="-14006" y="346710"/>
                    <a:pt x="2187" y="0"/>
                  </a:cubicBezTo>
                  <a:close/>
                </a:path>
              </a:pathLst>
            </a:custGeom>
            <a:solidFill>
              <a:srgbClr val="BCBB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" name="Google Shape;233;p6"/>
            <p:cNvSpPr/>
            <p:nvPr/>
          </p:nvSpPr>
          <p:spPr>
            <a:xfrm>
              <a:off x="4998719" y="4211002"/>
              <a:ext cx="530137" cy="505009"/>
            </a:xfrm>
            <a:custGeom>
              <a:avLst/>
              <a:gdLst/>
              <a:ahLst/>
              <a:cxnLst/>
              <a:rect l="l" t="t" r="r" b="b"/>
              <a:pathLst>
                <a:path w="530137" h="505009" extrusionOk="0">
                  <a:moveTo>
                    <a:pt x="526733" y="0"/>
                  </a:moveTo>
                  <a:cubicBezTo>
                    <a:pt x="441960" y="238125"/>
                    <a:pt x="322897" y="401003"/>
                    <a:pt x="0" y="479107"/>
                  </a:cubicBezTo>
                  <a:cubicBezTo>
                    <a:pt x="447675" y="586740"/>
                    <a:pt x="551498" y="345757"/>
                    <a:pt x="526733" y="0"/>
                  </a:cubicBezTo>
                  <a:close/>
                </a:path>
              </a:pathLst>
            </a:custGeom>
            <a:solidFill>
              <a:srgbClr val="BCBB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" name="Google Shape;234;p6"/>
            <p:cNvSpPr/>
            <p:nvPr/>
          </p:nvSpPr>
          <p:spPr>
            <a:xfrm>
              <a:off x="5522257" y="4211002"/>
              <a:ext cx="529927" cy="505009"/>
            </a:xfrm>
            <a:custGeom>
              <a:avLst/>
              <a:gdLst/>
              <a:ahLst/>
              <a:cxnLst/>
              <a:rect l="l" t="t" r="r" b="b"/>
              <a:pathLst>
                <a:path w="529927" h="505009" extrusionOk="0">
                  <a:moveTo>
                    <a:pt x="3195" y="0"/>
                  </a:moveTo>
                  <a:cubicBezTo>
                    <a:pt x="87967" y="238125"/>
                    <a:pt x="207030" y="401003"/>
                    <a:pt x="529927" y="479107"/>
                  </a:cubicBezTo>
                  <a:cubicBezTo>
                    <a:pt x="82252" y="586740"/>
                    <a:pt x="-20618" y="345757"/>
                    <a:pt x="3195" y="0"/>
                  </a:cubicBezTo>
                  <a:close/>
                </a:path>
              </a:pathLst>
            </a:custGeom>
            <a:solidFill>
              <a:srgbClr val="BCBB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" name="Google Shape;235;p6"/>
            <p:cNvSpPr/>
            <p:nvPr/>
          </p:nvSpPr>
          <p:spPr>
            <a:xfrm>
              <a:off x="4955857" y="4351971"/>
              <a:ext cx="573268" cy="546130"/>
            </a:xfrm>
            <a:custGeom>
              <a:avLst/>
              <a:gdLst/>
              <a:ahLst/>
              <a:cxnLst/>
              <a:rect l="l" t="t" r="r" b="b"/>
              <a:pathLst>
                <a:path w="573268" h="546130" extrusionOk="0">
                  <a:moveTo>
                    <a:pt x="569595" y="0"/>
                  </a:moveTo>
                  <a:cubicBezTo>
                    <a:pt x="477202" y="257175"/>
                    <a:pt x="349567" y="434340"/>
                    <a:pt x="0" y="518160"/>
                  </a:cubicBezTo>
                  <a:cubicBezTo>
                    <a:pt x="484823" y="634365"/>
                    <a:pt x="596265" y="374333"/>
                    <a:pt x="569595" y="0"/>
                  </a:cubicBezTo>
                  <a:close/>
                </a:path>
              </a:pathLst>
            </a:custGeom>
            <a:solidFill>
              <a:srgbClr val="BCBB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" name="Google Shape;236;p6"/>
            <p:cNvSpPr/>
            <p:nvPr/>
          </p:nvSpPr>
          <p:spPr>
            <a:xfrm>
              <a:off x="5522009" y="4351971"/>
              <a:ext cx="573037" cy="546130"/>
            </a:xfrm>
            <a:custGeom>
              <a:avLst/>
              <a:gdLst/>
              <a:ahLst/>
              <a:cxnLst/>
              <a:rect l="l" t="t" r="r" b="b"/>
              <a:pathLst>
                <a:path w="573037" h="546130" extrusionOk="0">
                  <a:moveTo>
                    <a:pt x="3443" y="0"/>
                  </a:moveTo>
                  <a:cubicBezTo>
                    <a:pt x="95835" y="257175"/>
                    <a:pt x="223470" y="434340"/>
                    <a:pt x="573038" y="518160"/>
                  </a:cubicBezTo>
                  <a:cubicBezTo>
                    <a:pt x="89168" y="634365"/>
                    <a:pt x="-22275" y="374333"/>
                    <a:pt x="3443" y="0"/>
                  </a:cubicBezTo>
                  <a:close/>
                </a:path>
              </a:pathLst>
            </a:custGeom>
            <a:solidFill>
              <a:srgbClr val="BCBB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7" name="Google Shape;237;p6"/>
          <p:cNvGrpSpPr/>
          <p:nvPr/>
        </p:nvGrpSpPr>
        <p:grpSpPr>
          <a:xfrm>
            <a:off x="2437315" y="3566224"/>
            <a:ext cx="1139189" cy="1517680"/>
            <a:chOff x="5346382" y="3632834"/>
            <a:chExt cx="1139189" cy="1517680"/>
          </a:xfrm>
        </p:grpSpPr>
        <p:sp>
          <p:nvSpPr>
            <p:cNvPr id="238" name="Google Shape;238;p6"/>
            <p:cNvSpPr/>
            <p:nvPr/>
          </p:nvSpPr>
          <p:spPr>
            <a:xfrm>
              <a:off x="5867399" y="3632834"/>
              <a:ext cx="98107" cy="1415415"/>
            </a:xfrm>
            <a:custGeom>
              <a:avLst/>
              <a:gdLst/>
              <a:ahLst/>
              <a:cxnLst/>
              <a:rect l="l" t="t" r="r" b="b"/>
              <a:pathLst>
                <a:path w="98107" h="1415415" extrusionOk="0">
                  <a:moveTo>
                    <a:pt x="48578" y="0"/>
                  </a:moveTo>
                  <a:lnTo>
                    <a:pt x="73343" y="707708"/>
                  </a:lnTo>
                  <a:lnTo>
                    <a:pt x="98107" y="1415415"/>
                  </a:lnTo>
                  <a:lnTo>
                    <a:pt x="48578" y="1415415"/>
                  </a:lnTo>
                  <a:lnTo>
                    <a:pt x="0" y="1415415"/>
                  </a:lnTo>
                  <a:lnTo>
                    <a:pt x="23813" y="707708"/>
                  </a:lnTo>
                  <a:close/>
                </a:path>
              </a:pathLst>
            </a:custGeom>
            <a:solidFill>
              <a:srgbClr val="BCBB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" name="Google Shape;239;p6"/>
            <p:cNvSpPr/>
            <p:nvPr/>
          </p:nvSpPr>
          <p:spPr>
            <a:xfrm>
              <a:off x="5699759" y="3632834"/>
              <a:ext cx="217686" cy="391392"/>
            </a:xfrm>
            <a:custGeom>
              <a:avLst/>
              <a:gdLst/>
              <a:ahLst/>
              <a:cxnLst/>
              <a:rect l="l" t="t" r="r" b="b"/>
              <a:pathLst>
                <a:path w="217686" h="391392" extrusionOk="0">
                  <a:moveTo>
                    <a:pt x="216218" y="0"/>
                  </a:moveTo>
                  <a:cubicBezTo>
                    <a:pt x="180975" y="184785"/>
                    <a:pt x="132397" y="311468"/>
                    <a:pt x="0" y="371475"/>
                  </a:cubicBezTo>
                  <a:cubicBezTo>
                    <a:pt x="183833" y="454343"/>
                    <a:pt x="226695" y="268605"/>
                    <a:pt x="216218" y="0"/>
                  </a:cubicBezTo>
                  <a:close/>
                </a:path>
              </a:pathLst>
            </a:custGeom>
            <a:solidFill>
              <a:srgbClr val="BCBB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" name="Google Shape;240;p6"/>
            <p:cNvSpPr/>
            <p:nvPr/>
          </p:nvSpPr>
          <p:spPr>
            <a:xfrm>
              <a:off x="5914718" y="3632834"/>
              <a:ext cx="217475" cy="391392"/>
            </a:xfrm>
            <a:custGeom>
              <a:avLst/>
              <a:gdLst/>
              <a:ahLst/>
              <a:cxnLst/>
              <a:rect l="l" t="t" r="r" b="b"/>
              <a:pathLst>
                <a:path w="217475" h="391392" extrusionOk="0">
                  <a:moveTo>
                    <a:pt x="1259" y="0"/>
                  </a:moveTo>
                  <a:cubicBezTo>
                    <a:pt x="36501" y="184785"/>
                    <a:pt x="85079" y="311468"/>
                    <a:pt x="217476" y="371475"/>
                  </a:cubicBezTo>
                  <a:cubicBezTo>
                    <a:pt x="33644" y="454343"/>
                    <a:pt x="-8266" y="268605"/>
                    <a:pt x="1259" y="0"/>
                  </a:cubicBezTo>
                  <a:close/>
                </a:path>
              </a:pathLst>
            </a:custGeom>
            <a:solidFill>
              <a:srgbClr val="BCBB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241;p6"/>
            <p:cNvSpPr/>
            <p:nvPr/>
          </p:nvSpPr>
          <p:spPr>
            <a:xfrm>
              <a:off x="5637846" y="3794759"/>
              <a:ext cx="279982" cy="505073"/>
            </a:xfrm>
            <a:custGeom>
              <a:avLst/>
              <a:gdLst/>
              <a:ahLst/>
              <a:cxnLst/>
              <a:rect l="l" t="t" r="r" b="b"/>
              <a:pathLst>
                <a:path w="279982" h="505073" extrusionOk="0">
                  <a:moveTo>
                    <a:pt x="278130" y="0"/>
                  </a:moveTo>
                  <a:cubicBezTo>
                    <a:pt x="233363" y="238125"/>
                    <a:pt x="170497" y="401003"/>
                    <a:pt x="0" y="479108"/>
                  </a:cubicBezTo>
                  <a:cubicBezTo>
                    <a:pt x="236220" y="586740"/>
                    <a:pt x="291465" y="346710"/>
                    <a:pt x="278130" y="0"/>
                  </a:cubicBezTo>
                  <a:close/>
                </a:path>
              </a:pathLst>
            </a:custGeom>
            <a:solidFill>
              <a:srgbClr val="BCBB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242;p6"/>
            <p:cNvSpPr/>
            <p:nvPr/>
          </p:nvSpPr>
          <p:spPr>
            <a:xfrm>
              <a:off x="5914334" y="3794759"/>
              <a:ext cx="279771" cy="505073"/>
            </a:xfrm>
            <a:custGeom>
              <a:avLst/>
              <a:gdLst/>
              <a:ahLst/>
              <a:cxnLst/>
              <a:rect l="l" t="t" r="r" b="b"/>
              <a:pathLst>
                <a:path w="279771" h="505073" extrusionOk="0">
                  <a:moveTo>
                    <a:pt x="1642" y="0"/>
                  </a:moveTo>
                  <a:cubicBezTo>
                    <a:pt x="46409" y="238125"/>
                    <a:pt x="109274" y="401003"/>
                    <a:pt x="279772" y="479108"/>
                  </a:cubicBezTo>
                  <a:cubicBezTo>
                    <a:pt x="43552" y="586740"/>
                    <a:pt x="-10741" y="346710"/>
                    <a:pt x="1642" y="0"/>
                  </a:cubicBezTo>
                  <a:close/>
                </a:path>
              </a:pathLst>
            </a:custGeom>
            <a:solidFill>
              <a:srgbClr val="BCBB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6"/>
            <p:cNvSpPr/>
            <p:nvPr/>
          </p:nvSpPr>
          <p:spPr>
            <a:xfrm>
              <a:off x="5565456" y="3965256"/>
              <a:ext cx="352727" cy="505009"/>
            </a:xfrm>
            <a:custGeom>
              <a:avLst/>
              <a:gdLst/>
              <a:ahLst/>
              <a:cxnLst/>
              <a:rect l="l" t="t" r="r" b="b"/>
              <a:pathLst>
                <a:path w="352727" h="505009" extrusionOk="0">
                  <a:moveTo>
                    <a:pt x="350520" y="0"/>
                  </a:moveTo>
                  <a:cubicBezTo>
                    <a:pt x="294323" y="238125"/>
                    <a:pt x="215265" y="401003"/>
                    <a:pt x="0" y="479108"/>
                  </a:cubicBezTo>
                  <a:cubicBezTo>
                    <a:pt x="298133" y="586740"/>
                    <a:pt x="366713" y="345758"/>
                    <a:pt x="350520" y="0"/>
                  </a:cubicBezTo>
                  <a:close/>
                </a:path>
              </a:pathLst>
            </a:custGeom>
            <a:solidFill>
              <a:srgbClr val="BCBB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244;p6"/>
            <p:cNvSpPr/>
            <p:nvPr/>
          </p:nvSpPr>
          <p:spPr>
            <a:xfrm>
              <a:off x="5913790" y="3965256"/>
              <a:ext cx="352706" cy="505009"/>
            </a:xfrm>
            <a:custGeom>
              <a:avLst/>
              <a:gdLst/>
              <a:ahLst/>
              <a:cxnLst/>
              <a:rect l="l" t="t" r="r" b="b"/>
              <a:pathLst>
                <a:path w="352706" h="505009" extrusionOk="0">
                  <a:moveTo>
                    <a:pt x="2187" y="0"/>
                  </a:moveTo>
                  <a:cubicBezTo>
                    <a:pt x="58384" y="238125"/>
                    <a:pt x="137441" y="401003"/>
                    <a:pt x="352706" y="479108"/>
                  </a:cubicBezTo>
                  <a:cubicBezTo>
                    <a:pt x="55527" y="586740"/>
                    <a:pt x="-14006" y="345758"/>
                    <a:pt x="2187" y="0"/>
                  </a:cubicBezTo>
                  <a:close/>
                </a:path>
              </a:pathLst>
            </a:custGeom>
            <a:solidFill>
              <a:srgbClr val="BCBB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6"/>
            <p:cNvSpPr/>
            <p:nvPr/>
          </p:nvSpPr>
          <p:spPr>
            <a:xfrm>
              <a:off x="5565456" y="4283392"/>
              <a:ext cx="352727" cy="505073"/>
            </a:xfrm>
            <a:custGeom>
              <a:avLst/>
              <a:gdLst/>
              <a:ahLst/>
              <a:cxnLst/>
              <a:rect l="l" t="t" r="r" b="b"/>
              <a:pathLst>
                <a:path w="352727" h="505073" extrusionOk="0">
                  <a:moveTo>
                    <a:pt x="350520" y="0"/>
                  </a:moveTo>
                  <a:cubicBezTo>
                    <a:pt x="294323" y="238125"/>
                    <a:pt x="215265" y="401002"/>
                    <a:pt x="0" y="479107"/>
                  </a:cubicBezTo>
                  <a:cubicBezTo>
                    <a:pt x="298133" y="586740"/>
                    <a:pt x="366713" y="346710"/>
                    <a:pt x="350520" y="0"/>
                  </a:cubicBezTo>
                  <a:close/>
                </a:path>
              </a:pathLst>
            </a:custGeom>
            <a:solidFill>
              <a:srgbClr val="BCBB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Google Shape;246;p6"/>
            <p:cNvSpPr/>
            <p:nvPr/>
          </p:nvSpPr>
          <p:spPr>
            <a:xfrm>
              <a:off x="5913790" y="4283392"/>
              <a:ext cx="352706" cy="505073"/>
            </a:xfrm>
            <a:custGeom>
              <a:avLst/>
              <a:gdLst/>
              <a:ahLst/>
              <a:cxnLst/>
              <a:rect l="l" t="t" r="r" b="b"/>
              <a:pathLst>
                <a:path w="352706" h="505073" extrusionOk="0">
                  <a:moveTo>
                    <a:pt x="2187" y="0"/>
                  </a:moveTo>
                  <a:cubicBezTo>
                    <a:pt x="58384" y="238125"/>
                    <a:pt x="137441" y="401002"/>
                    <a:pt x="352706" y="479107"/>
                  </a:cubicBezTo>
                  <a:cubicBezTo>
                    <a:pt x="55527" y="586740"/>
                    <a:pt x="-14006" y="346710"/>
                    <a:pt x="2187" y="0"/>
                  </a:cubicBezTo>
                  <a:close/>
                </a:path>
              </a:pathLst>
            </a:custGeom>
            <a:solidFill>
              <a:srgbClr val="BCBB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Google Shape;247;p6"/>
            <p:cNvSpPr/>
            <p:nvPr/>
          </p:nvSpPr>
          <p:spPr>
            <a:xfrm>
              <a:off x="5389244" y="4463414"/>
              <a:ext cx="530137" cy="505009"/>
            </a:xfrm>
            <a:custGeom>
              <a:avLst/>
              <a:gdLst/>
              <a:ahLst/>
              <a:cxnLst/>
              <a:rect l="l" t="t" r="r" b="b"/>
              <a:pathLst>
                <a:path w="530137" h="505009" extrusionOk="0">
                  <a:moveTo>
                    <a:pt x="526733" y="0"/>
                  </a:moveTo>
                  <a:cubicBezTo>
                    <a:pt x="441960" y="238125"/>
                    <a:pt x="322898" y="401003"/>
                    <a:pt x="0" y="479107"/>
                  </a:cubicBezTo>
                  <a:cubicBezTo>
                    <a:pt x="447675" y="586740"/>
                    <a:pt x="551498" y="345757"/>
                    <a:pt x="526733" y="0"/>
                  </a:cubicBezTo>
                  <a:close/>
                </a:path>
              </a:pathLst>
            </a:custGeom>
            <a:solidFill>
              <a:srgbClr val="BCBB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" name="Google Shape;248;p6"/>
            <p:cNvSpPr/>
            <p:nvPr/>
          </p:nvSpPr>
          <p:spPr>
            <a:xfrm>
              <a:off x="5912782" y="4463414"/>
              <a:ext cx="529927" cy="505009"/>
            </a:xfrm>
            <a:custGeom>
              <a:avLst/>
              <a:gdLst/>
              <a:ahLst/>
              <a:cxnLst/>
              <a:rect l="l" t="t" r="r" b="b"/>
              <a:pathLst>
                <a:path w="529927" h="505009" extrusionOk="0">
                  <a:moveTo>
                    <a:pt x="3195" y="0"/>
                  </a:moveTo>
                  <a:cubicBezTo>
                    <a:pt x="87967" y="238125"/>
                    <a:pt x="207030" y="401003"/>
                    <a:pt x="529927" y="479107"/>
                  </a:cubicBezTo>
                  <a:cubicBezTo>
                    <a:pt x="82252" y="586740"/>
                    <a:pt x="-20618" y="345757"/>
                    <a:pt x="3195" y="0"/>
                  </a:cubicBezTo>
                  <a:close/>
                </a:path>
              </a:pathLst>
            </a:custGeom>
            <a:solidFill>
              <a:srgbClr val="BCBB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" name="Google Shape;249;p6"/>
            <p:cNvSpPr/>
            <p:nvPr/>
          </p:nvSpPr>
          <p:spPr>
            <a:xfrm>
              <a:off x="5346382" y="4604384"/>
              <a:ext cx="573247" cy="546130"/>
            </a:xfrm>
            <a:custGeom>
              <a:avLst/>
              <a:gdLst/>
              <a:ahLst/>
              <a:cxnLst/>
              <a:rect l="l" t="t" r="r" b="b"/>
              <a:pathLst>
                <a:path w="573247" h="546130" extrusionOk="0">
                  <a:moveTo>
                    <a:pt x="569595" y="0"/>
                  </a:moveTo>
                  <a:cubicBezTo>
                    <a:pt x="477202" y="257175"/>
                    <a:pt x="349567" y="434340"/>
                    <a:pt x="0" y="518160"/>
                  </a:cubicBezTo>
                  <a:cubicBezTo>
                    <a:pt x="483870" y="634365"/>
                    <a:pt x="596265" y="374333"/>
                    <a:pt x="569595" y="0"/>
                  </a:cubicBezTo>
                  <a:close/>
                </a:path>
              </a:pathLst>
            </a:custGeom>
            <a:solidFill>
              <a:srgbClr val="BCBB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250;p6"/>
            <p:cNvSpPr/>
            <p:nvPr/>
          </p:nvSpPr>
          <p:spPr>
            <a:xfrm>
              <a:off x="5912534" y="4604384"/>
              <a:ext cx="573037" cy="546130"/>
            </a:xfrm>
            <a:custGeom>
              <a:avLst/>
              <a:gdLst/>
              <a:ahLst/>
              <a:cxnLst/>
              <a:rect l="l" t="t" r="r" b="b"/>
              <a:pathLst>
                <a:path w="573037" h="546130" extrusionOk="0">
                  <a:moveTo>
                    <a:pt x="3443" y="0"/>
                  </a:moveTo>
                  <a:cubicBezTo>
                    <a:pt x="95835" y="257175"/>
                    <a:pt x="223470" y="434340"/>
                    <a:pt x="573038" y="518160"/>
                  </a:cubicBezTo>
                  <a:cubicBezTo>
                    <a:pt x="89168" y="634365"/>
                    <a:pt x="-22275" y="374333"/>
                    <a:pt x="3443" y="0"/>
                  </a:cubicBezTo>
                  <a:close/>
                </a:path>
              </a:pathLst>
            </a:custGeom>
            <a:solidFill>
              <a:srgbClr val="BCBB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1" name="Google Shape;251;p6"/>
          <p:cNvGrpSpPr/>
          <p:nvPr/>
        </p:nvGrpSpPr>
        <p:grpSpPr>
          <a:xfrm>
            <a:off x="3635560" y="3437636"/>
            <a:ext cx="996314" cy="1327585"/>
            <a:chOff x="6544627" y="3504246"/>
            <a:chExt cx="996314" cy="1327585"/>
          </a:xfrm>
        </p:grpSpPr>
        <p:sp>
          <p:nvSpPr>
            <p:cNvPr id="252" name="Google Shape;252;p6"/>
            <p:cNvSpPr/>
            <p:nvPr/>
          </p:nvSpPr>
          <p:spPr>
            <a:xfrm>
              <a:off x="6999921" y="3504246"/>
              <a:ext cx="85725" cy="1238250"/>
            </a:xfrm>
            <a:custGeom>
              <a:avLst/>
              <a:gdLst/>
              <a:ahLst/>
              <a:cxnLst/>
              <a:rect l="l" t="t" r="r" b="b"/>
              <a:pathLst>
                <a:path w="85725" h="1238250" extrusionOk="0">
                  <a:moveTo>
                    <a:pt x="42863" y="0"/>
                  </a:moveTo>
                  <a:lnTo>
                    <a:pt x="63818" y="619125"/>
                  </a:lnTo>
                  <a:lnTo>
                    <a:pt x="85725" y="1238250"/>
                  </a:lnTo>
                  <a:lnTo>
                    <a:pt x="42863" y="1238250"/>
                  </a:lnTo>
                  <a:lnTo>
                    <a:pt x="0" y="1238250"/>
                  </a:lnTo>
                  <a:lnTo>
                    <a:pt x="20955" y="619125"/>
                  </a:lnTo>
                  <a:close/>
                </a:path>
              </a:pathLst>
            </a:custGeom>
            <a:solidFill>
              <a:srgbClr val="BCBB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6"/>
            <p:cNvSpPr/>
            <p:nvPr/>
          </p:nvSpPr>
          <p:spPr>
            <a:xfrm>
              <a:off x="6854189" y="3504246"/>
              <a:ext cx="189743" cy="342549"/>
            </a:xfrm>
            <a:custGeom>
              <a:avLst/>
              <a:gdLst/>
              <a:ahLst/>
              <a:cxnLst/>
              <a:rect l="l" t="t" r="r" b="b"/>
              <a:pathLst>
                <a:path w="189743" h="342549" extrusionOk="0">
                  <a:moveTo>
                    <a:pt x="188595" y="0"/>
                  </a:moveTo>
                  <a:cubicBezTo>
                    <a:pt x="158115" y="160972"/>
                    <a:pt x="115253" y="272415"/>
                    <a:pt x="0" y="324803"/>
                  </a:cubicBezTo>
                  <a:cubicBezTo>
                    <a:pt x="160020" y="398145"/>
                    <a:pt x="197167" y="235268"/>
                    <a:pt x="188595" y="0"/>
                  </a:cubicBezTo>
                  <a:close/>
                </a:path>
              </a:pathLst>
            </a:custGeom>
            <a:solidFill>
              <a:srgbClr val="BCBB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6"/>
            <p:cNvSpPr/>
            <p:nvPr/>
          </p:nvSpPr>
          <p:spPr>
            <a:xfrm>
              <a:off x="7041635" y="3504246"/>
              <a:ext cx="189743" cy="342549"/>
            </a:xfrm>
            <a:custGeom>
              <a:avLst/>
              <a:gdLst/>
              <a:ahLst/>
              <a:cxnLst/>
              <a:rect l="l" t="t" r="r" b="b"/>
              <a:pathLst>
                <a:path w="189743" h="342549" extrusionOk="0">
                  <a:moveTo>
                    <a:pt x="1148" y="0"/>
                  </a:moveTo>
                  <a:cubicBezTo>
                    <a:pt x="31629" y="160972"/>
                    <a:pt x="74491" y="272415"/>
                    <a:pt x="189744" y="324803"/>
                  </a:cubicBezTo>
                  <a:cubicBezTo>
                    <a:pt x="29723" y="398145"/>
                    <a:pt x="-7424" y="235268"/>
                    <a:pt x="1148" y="0"/>
                  </a:cubicBezTo>
                  <a:close/>
                </a:path>
              </a:pathLst>
            </a:custGeom>
            <a:solidFill>
              <a:srgbClr val="BCBB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p6"/>
            <p:cNvSpPr/>
            <p:nvPr/>
          </p:nvSpPr>
          <p:spPr>
            <a:xfrm>
              <a:off x="6798944" y="3646169"/>
              <a:ext cx="245396" cy="441837"/>
            </a:xfrm>
            <a:custGeom>
              <a:avLst/>
              <a:gdLst/>
              <a:ahLst/>
              <a:cxnLst/>
              <a:rect l="l" t="t" r="r" b="b"/>
              <a:pathLst>
                <a:path w="245396" h="441837" extrusionOk="0">
                  <a:moveTo>
                    <a:pt x="243840" y="0"/>
                  </a:moveTo>
                  <a:cubicBezTo>
                    <a:pt x="204788" y="207645"/>
                    <a:pt x="149543" y="351473"/>
                    <a:pt x="0" y="419100"/>
                  </a:cubicBezTo>
                  <a:cubicBezTo>
                    <a:pt x="206693" y="513398"/>
                    <a:pt x="255270" y="302895"/>
                    <a:pt x="243840" y="0"/>
                  </a:cubicBezTo>
                  <a:close/>
                </a:path>
              </a:pathLst>
            </a:custGeom>
            <a:solidFill>
              <a:srgbClr val="BCBB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56;p6"/>
            <p:cNvSpPr/>
            <p:nvPr/>
          </p:nvSpPr>
          <p:spPr>
            <a:xfrm>
              <a:off x="7041207" y="3646169"/>
              <a:ext cx="245417" cy="441837"/>
            </a:xfrm>
            <a:custGeom>
              <a:avLst/>
              <a:gdLst/>
              <a:ahLst/>
              <a:cxnLst/>
              <a:rect l="l" t="t" r="r" b="b"/>
              <a:pathLst>
                <a:path w="245417" h="441837" extrusionOk="0">
                  <a:moveTo>
                    <a:pt x="1577" y="0"/>
                  </a:moveTo>
                  <a:cubicBezTo>
                    <a:pt x="40630" y="207645"/>
                    <a:pt x="95875" y="351473"/>
                    <a:pt x="245417" y="419100"/>
                  </a:cubicBezTo>
                  <a:cubicBezTo>
                    <a:pt x="37773" y="513398"/>
                    <a:pt x="-9852" y="302895"/>
                    <a:pt x="1577" y="0"/>
                  </a:cubicBezTo>
                  <a:close/>
                </a:path>
              </a:pathLst>
            </a:custGeom>
            <a:solidFill>
              <a:srgbClr val="BCBB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" name="Google Shape;257;p6"/>
            <p:cNvSpPr/>
            <p:nvPr/>
          </p:nvSpPr>
          <p:spPr>
            <a:xfrm>
              <a:off x="6736079" y="3794759"/>
              <a:ext cx="308664" cy="441837"/>
            </a:xfrm>
            <a:custGeom>
              <a:avLst/>
              <a:gdLst/>
              <a:ahLst/>
              <a:cxnLst/>
              <a:rect l="l" t="t" r="r" b="b"/>
              <a:pathLst>
                <a:path w="308664" h="441837" extrusionOk="0">
                  <a:moveTo>
                    <a:pt x="306705" y="0"/>
                  </a:moveTo>
                  <a:cubicBezTo>
                    <a:pt x="257175" y="207645"/>
                    <a:pt x="187642" y="351472"/>
                    <a:pt x="0" y="419100"/>
                  </a:cubicBezTo>
                  <a:cubicBezTo>
                    <a:pt x="260985" y="513397"/>
                    <a:pt x="320992" y="302895"/>
                    <a:pt x="306705" y="0"/>
                  </a:cubicBezTo>
                  <a:close/>
                </a:path>
              </a:pathLst>
            </a:custGeom>
            <a:solidFill>
              <a:srgbClr val="BCBB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" name="Google Shape;258;p6"/>
            <p:cNvSpPr/>
            <p:nvPr/>
          </p:nvSpPr>
          <p:spPr>
            <a:xfrm>
              <a:off x="7040824" y="3794759"/>
              <a:ext cx="308665" cy="441837"/>
            </a:xfrm>
            <a:custGeom>
              <a:avLst/>
              <a:gdLst/>
              <a:ahLst/>
              <a:cxnLst/>
              <a:rect l="l" t="t" r="r" b="b"/>
              <a:pathLst>
                <a:path w="308665" h="441837" extrusionOk="0">
                  <a:moveTo>
                    <a:pt x="1960" y="0"/>
                  </a:moveTo>
                  <a:cubicBezTo>
                    <a:pt x="51490" y="207645"/>
                    <a:pt x="121023" y="351472"/>
                    <a:pt x="308665" y="419100"/>
                  </a:cubicBezTo>
                  <a:cubicBezTo>
                    <a:pt x="47680" y="513397"/>
                    <a:pt x="-12327" y="302895"/>
                    <a:pt x="1960" y="0"/>
                  </a:cubicBezTo>
                  <a:close/>
                </a:path>
              </a:pathLst>
            </a:custGeom>
            <a:solidFill>
              <a:srgbClr val="BCBB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6"/>
            <p:cNvSpPr/>
            <p:nvPr/>
          </p:nvSpPr>
          <p:spPr>
            <a:xfrm>
              <a:off x="6736079" y="4073842"/>
              <a:ext cx="308664" cy="441510"/>
            </a:xfrm>
            <a:custGeom>
              <a:avLst/>
              <a:gdLst/>
              <a:ahLst/>
              <a:cxnLst/>
              <a:rect l="l" t="t" r="r" b="b"/>
              <a:pathLst>
                <a:path w="308664" h="441510" extrusionOk="0">
                  <a:moveTo>
                    <a:pt x="306705" y="0"/>
                  </a:moveTo>
                  <a:cubicBezTo>
                    <a:pt x="257175" y="207645"/>
                    <a:pt x="187642" y="351472"/>
                    <a:pt x="0" y="419100"/>
                  </a:cubicBezTo>
                  <a:cubicBezTo>
                    <a:pt x="260985" y="512445"/>
                    <a:pt x="320992" y="302895"/>
                    <a:pt x="306705" y="0"/>
                  </a:cubicBezTo>
                  <a:close/>
                </a:path>
              </a:pathLst>
            </a:custGeom>
            <a:solidFill>
              <a:srgbClr val="BCBB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6"/>
            <p:cNvSpPr/>
            <p:nvPr/>
          </p:nvSpPr>
          <p:spPr>
            <a:xfrm>
              <a:off x="7040824" y="4073842"/>
              <a:ext cx="308665" cy="441510"/>
            </a:xfrm>
            <a:custGeom>
              <a:avLst/>
              <a:gdLst/>
              <a:ahLst/>
              <a:cxnLst/>
              <a:rect l="l" t="t" r="r" b="b"/>
              <a:pathLst>
                <a:path w="308665" h="441510" extrusionOk="0">
                  <a:moveTo>
                    <a:pt x="1960" y="0"/>
                  </a:moveTo>
                  <a:cubicBezTo>
                    <a:pt x="51490" y="207645"/>
                    <a:pt x="121023" y="351472"/>
                    <a:pt x="308665" y="419100"/>
                  </a:cubicBezTo>
                  <a:cubicBezTo>
                    <a:pt x="47680" y="512445"/>
                    <a:pt x="-12327" y="302895"/>
                    <a:pt x="1960" y="0"/>
                  </a:cubicBezTo>
                  <a:close/>
                </a:path>
              </a:pathLst>
            </a:custGeom>
            <a:solidFill>
              <a:srgbClr val="BCBB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6"/>
            <p:cNvSpPr/>
            <p:nvPr/>
          </p:nvSpPr>
          <p:spPr>
            <a:xfrm>
              <a:off x="6581774" y="4231004"/>
              <a:ext cx="463823" cy="441837"/>
            </a:xfrm>
            <a:custGeom>
              <a:avLst/>
              <a:gdLst/>
              <a:ahLst/>
              <a:cxnLst/>
              <a:rect l="l" t="t" r="r" b="b"/>
              <a:pathLst>
                <a:path w="463823" h="441837" extrusionOk="0">
                  <a:moveTo>
                    <a:pt x="461010" y="0"/>
                  </a:moveTo>
                  <a:cubicBezTo>
                    <a:pt x="386715" y="207645"/>
                    <a:pt x="282893" y="351472"/>
                    <a:pt x="0" y="419100"/>
                  </a:cubicBezTo>
                  <a:cubicBezTo>
                    <a:pt x="391478" y="513397"/>
                    <a:pt x="481965" y="302895"/>
                    <a:pt x="461010" y="0"/>
                  </a:cubicBezTo>
                  <a:close/>
                </a:path>
              </a:pathLst>
            </a:custGeom>
            <a:solidFill>
              <a:srgbClr val="BCBB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6"/>
            <p:cNvSpPr/>
            <p:nvPr/>
          </p:nvSpPr>
          <p:spPr>
            <a:xfrm>
              <a:off x="7039950" y="4231004"/>
              <a:ext cx="463844" cy="441837"/>
            </a:xfrm>
            <a:custGeom>
              <a:avLst/>
              <a:gdLst/>
              <a:ahLst/>
              <a:cxnLst/>
              <a:rect l="l" t="t" r="r" b="b"/>
              <a:pathLst>
                <a:path w="463844" h="441837" extrusionOk="0">
                  <a:moveTo>
                    <a:pt x="2834" y="0"/>
                  </a:moveTo>
                  <a:cubicBezTo>
                    <a:pt x="77129" y="207645"/>
                    <a:pt x="180952" y="351472"/>
                    <a:pt x="463844" y="419100"/>
                  </a:cubicBezTo>
                  <a:cubicBezTo>
                    <a:pt x="71414" y="513397"/>
                    <a:pt x="-18121" y="302895"/>
                    <a:pt x="2834" y="0"/>
                  </a:cubicBezTo>
                  <a:close/>
                </a:path>
              </a:pathLst>
            </a:custGeom>
            <a:solidFill>
              <a:srgbClr val="BCBB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6"/>
            <p:cNvSpPr/>
            <p:nvPr/>
          </p:nvSpPr>
          <p:spPr>
            <a:xfrm>
              <a:off x="6544627" y="4353877"/>
              <a:ext cx="501243" cy="477954"/>
            </a:xfrm>
            <a:custGeom>
              <a:avLst/>
              <a:gdLst/>
              <a:ahLst/>
              <a:cxnLst/>
              <a:rect l="l" t="t" r="r" b="b"/>
              <a:pathLst>
                <a:path w="501243" h="477954" extrusionOk="0">
                  <a:moveTo>
                    <a:pt x="498157" y="0"/>
                  </a:moveTo>
                  <a:cubicBezTo>
                    <a:pt x="418147" y="224790"/>
                    <a:pt x="305753" y="380047"/>
                    <a:pt x="0" y="453390"/>
                  </a:cubicBezTo>
                  <a:cubicBezTo>
                    <a:pt x="422910" y="555307"/>
                    <a:pt x="521017" y="327660"/>
                    <a:pt x="498157" y="0"/>
                  </a:cubicBezTo>
                  <a:close/>
                </a:path>
              </a:pathLst>
            </a:custGeom>
            <a:solidFill>
              <a:srgbClr val="BCBB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64;p6"/>
            <p:cNvSpPr/>
            <p:nvPr/>
          </p:nvSpPr>
          <p:spPr>
            <a:xfrm>
              <a:off x="7039678" y="4353877"/>
              <a:ext cx="501263" cy="477954"/>
            </a:xfrm>
            <a:custGeom>
              <a:avLst/>
              <a:gdLst/>
              <a:ahLst/>
              <a:cxnLst/>
              <a:rect l="l" t="t" r="r" b="b"/>
              <a:pathLst>
                <a:path w="501263" h="477954" extrusionOk="0">
                  <a:moveTo>
                    <a:pt x="3106" y="0"/>
                  </a:moveTo>
                  <a:cubicBezTo>
                    <a:pt x="83116" y="224790"/>
                    <a:pt x="195511" y="380047"/>
                    <a:pt x="501264" y="453390"/>
                  </a:cubicBezTo>
                  <a:cubicBezTo>
                    <a:pt x="77401" y="555307"/>
                    <a:pt x="-19754" y="327660"/>
                    <a:pt x="3106" y="0"/>
                  </a:cubicBezTo>
                  <a:close/>
                </a:path>
              </a:pathLst>
            </a:custGeom>
            <a:solidFill>
              <a:srgbClr val="BCBB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5" name="Google Shape;265;p6"/>
          <p:cNvGrpSpPr/>
          <p:nvPr/>
        </p:nvGrpSpPr>
        <p:grpSpPr>
          <a:xfrm>
            <a:off x="3967982" y="3186177"/>
            <a:ext cx="1139188" cy="1517680"/>
            <a:chOff x="6877049" y="3252787"/>
            <a:chExt cx="1139188" cy="1517680"/>
          </a:xfrm>
        </p:grpSpPr>
        <p:sp>
          <p:nvSpPr>
            <p:cNvPr id="266" name="Google Shape;266;p6"/>
            <p:cNvSpPr/>
            <p:nvPr/>
          </p:nvSpPr>
          <p:spPr>
            <a:xfrm>
              <a:off x="7397114" y="3252787"/>
              <a:ext cx="98107" cy="1416367"/>
            </a:xfrm>
            <a:custGeom>
              <a:avLst/>
              <a:gdLst/>
              <a:ahLst/>
              <a:cxnLst/>
              <a:rect l="l" t="t" r="r" b="b"/>
              <a:pathLst>
                <a:path w="98107" h="1416367" extrusionOk="0">
                  <a:moveTo>
                    <a:pt x="49530" y="0"/>
                  </a:moveTo>
                  <a:lnTo>
                    <a:pt x="74295" y="707707"/>
                  </a:lnTo>
                  <a:lnTo>
                    <a:pt x="98107" y="1416368"/>
                  </a:lnTo>
                  <a:lnTo>
                    <a:pt x="49530" y="1416368"/>
                  </a:lnTo>
                  <a:lnTo>
                    <a:pt x="0" y="1416368"/>
                  </a:lnTo>
                  <a:lnTo>
                    <a:pt x="24765" y="707707"/>
                  </a:lnTo>
                  <a:close/>
                </a:path>
              </a:pathLst>
            </a:custGeom>
            <a:solidFill>
              <a:srgbClr val="BCBB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" name="Google Shape;267;p6"/>
            <p:cNvSpPr/>
            <p:nvPr/>
          </p:nvSpPr>
          <p:spPr>
            <a:xfrm>
              <a:off x="7230427" y="3252787"/>
              <a:ext cx="217475" cy="391392"/>
            </a:xfrm>
            <a:custGeom>
              <a:avLst/>
              <a:gdLst/>
              <a:ahLst/>
              <a:cxnLst/>
              <a:rect l="l" t="t" r="r" b="b"/>
              <a:pathLst>
                <a:path w="217475" h="391392" extrusionOk="0">
                  <a:moveTo>
                    <a:pt x="216217" y="0"/>
                  </a:moveTo>
                  <a:cubicBezTo>
                    <a:pt x="180975" y="184785"/>
                    <a:pt x="132397" y="311468"/>
                    <a:pt x="0" y="371475"/>
                  </a:cubicBezTo>
                  <a:cubicBezTo>
                    <a:pt x="183832" y="454343"/>
                    <a:pt x="225742" y="268605"/>
                    <a:pt x="216217" y="0"/>
                  </a:cubicBezTo>
                  <a:close/>
                </a:path>
              </a:pathLst>
            </a:custGeom>
            <a:solidFill>
              <a:srgbClr val="BCBB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" name="Google Shape;268;p6"/>
            <p:cNvSpPr/>
            <p:nvPr/>
          </p:nvSpPr>
          <p:spPr>
            <a:xfrm>
              <a:off x="7445175" y="3252787"/>
              <a:ext cx="217686" cy="391392"/>
            </a:xfrm>
            <a:custGeom>
              <a:avLst/>
              <a:gdLst/>
              <a:ahLst/>
              <a:cxnLst/>
              <a:rect l="l" t="t" r="r" b="b"/>
              <a:pathLst>
                <a:path w="217686" h="391392" extrusionOk="0">
                  <a:moveTo>
                    <a:pt x="1469" y="0"/>
                  </a:moveTo>
                  <a:cubicBezTo>
                    <a:pt x="36712" y="184785"/>
                    <a:pt x="85289" y="311468"/>
                    <a:pt x="217687" y="371475"/>
                  </a:cubicBezTo>
                  <a:cubicBezTo>
                    <a:pt x="33854" y="454343"/>
                    <a:pt x="-9008" y="268605"/>
                    <a:pt x="1469" y="0"/>
                  </a:cubicBezTo>
                  <a:close/>
                </a:path>
              </a:pathLst>
            </a:custGeom>
            <a:solidFill>
              <a:srgbClr val="BCBB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269;p6"/>
            <p:cNvSpPr/>
            <p:nvPr/>
          </p:nvSpPr>
          <p:spPr>
            <a:xfrm>
              <a:off x="7168514" y="3414712"/>
              <a:ext cx="279771" cy="505073"/>
            </a:xfrm>
            <a:custGeom>
              <a:avLst/>
              <a:gdLst/>
              <a:ahLst/>
              <a:cxnLst/>
              <a:rect l="l" t="t" r="r" b="b"/>
              <a:pathLst>
                <a:path w="279771" h="505073" extrusionOk="0">
                  <a:moveTo>
                    <a:pt x="278130" y="0"/>
                  </a:moveTo>
                  <a:cubicBezTo>
                    <a:pt x="233363" y="238125"/>
                    <a:pt x="170497" y="401003"/>
                    <a:pt x="0" y="479107"/>
                  </a:cubicBezTo>
                  <a:cubicBezTo>
                    <a:pt x="236220" y="586740"/>
                    <a:pt x="290513" y="346710"/>
                    <a:pt x="278130" y="0"/>
                  </a:cubicBezTo>
                  <a:close/>
                </a:path>
              </a:pathLst>
            </a:custGeom>
            <a:solidFill>
              <a:srgbClr val="BCBB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270;p6"/>
            <p:cNvSpPr/>
            <p:nvPr/>
          </p:nvSpPr>
          <p:spPr>
            <a:xfrm>
              <a:off x="7444792" y="3414712"/>
              <a:ext cx="279982" cy="505073"/>
            </a:xfrm>
            <a:custGeom>
              <a:avLst/>
              <a:gdLst/>
              <a:ahLst/>
              <a:cxnLst/>
              <a:rect l="l" t="t" r="r" b="b"/>
              <a:pathLst>
                <a:path w="279982" h="505073" extrusionOk="0">
                  <a:moveTo>
                    <a:pt x="1852" y="0"/>
                  </a:moveTo>
                  <a:cubicBezTo>
                    <a:pt x="46620" y="238125"/>
                    <a:pt x="109485" y="401003"/>
                    <a:pt x="279982" y="479107"/>
                  </a:cubicBezTo>
                  <a:cubicBezTo>
                    <a:pt x="43762" y="586740"/>
                    <a:pt x="-11483" y="346710"/>
                    <a:pt x="1852" y="0"/>
                  </a:cubicBezTo>
                  <a:close/>
                </a:path>
              </a:pathLst>
            </a:custGeom>
            <a:solidFill>
              <a:srgbClr val="BCBB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71;p6"/>
            <p:cNvSpPr/>
            <p:nvPr/>
          </p:nvSpPr>
          <p:spPr>
            <a:xfrm>
              <a:off x="7096124" y="3585209"/>
              <a:ext cx="352706" cy="505009"/>
            </a:xfrm>
            <a:custGeom>
              <a:avLst/>
              <a:gdLst/>
              <a:ahLst/>
              <a:cxnLst/>
              <a:rect l="l" t="t" r="r" b="b"/>
              <a:pathLst>
                <a:path w="352706" h="505009" extrusionOk="0">
                  <a:moveTo>
                    <a:pt x="350520" y="0"/>
                  </a:moveTo>
                  <a:cubicBezTo>
                    <a:pt x="294322" y="238125"/>
                    <a:pt x="215265" y="401003"/>
                    <a:pt x="0" y="479108"/>
                  </a:cubicBezTo>
                  <a:cubicBezTo>
                    <a:pt x="297180" y="586740"/>
                    <a:pt x="366713" y="345758"/>
                    <a:pt x="350520" y="0"/>
                  </a:cubicBezTo>
                  <a:close/>
                </a:path>
              </a:pathLst>
            </a:custGeom>
            <a:solidFill>
              <a:srgbClr val="BCBB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p6"/>
            <p:cNvSpPr/>
            <p:nvPr/>
          </p:nvSpPr>
          <p:spPr>
            <a:xfrm>
              <a:off x="7444437" y="3585209"/>
              <a:ext cx="352727" cy="505009"/>
            </a:xfrm>
            <a:custGeom>
              <a:avLst/>
              <a:gdLst/>
              <a:ahLst/>
              <a:cxnLst/>
              <a:rect l="l" t="t" r="r" b="b"/>
              <a:pathLst>
                <a:path w="352727" h="505009" extrusionOk="0">
                  <a:moveTo>
                    <a:pt x="2207" y="0"/>
                  </a:moveTo>
                  <a:cubicBezTo>
                    <a:pt x="58405" y="238125"/>
                    <a:pt x="137462" y="401003"/>
                    <a:pt x="352727" y="479108"/>
                  </a:cubicBezTo>
                  <a:cubicBezTo>
                    <a:pt x="54594" y="586740"/>
                    <a:pt x="-13985" y="345758"/>
                    <a:pt x="2207" y="0"/>
                  </a:cubicBezTo>
                  <a:close/>
                </a:path>
              </a:pathLst>
            </a:custGeom>
            <a:solidFill>
              <a:srgbClr val="BCBB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6"/>
            <p:cNvSpPr/>
            <p:nvPr/>
          </p:nvSpPr>
          <p:spPr>
            <a:xfrm>
              <a:off x="7096124" y="3903344"/>
              <a:ext cx="352706" cy="505073"/>
            </a:xfrm>
            <a:custGeom>
              <a:avLst/>
              <a:gdLst/>
              <a:ahLst/>
              <a:cxnLst/>
              <a:rect l="l" t="t" r="r" b="b"/>
              <a:pathLst>
                <a:path w="352706" h="505073" extrusionOk="0">
                  <a:moveTo>
                    <a:pt x="350520" y="0"/>
                  </a:moveTo>
                  <a:cubicBezTo>
                    <a:pt x="294322" y="238125"/>
                    <a:pt x="215265" y="401003"/>
                    <a:pt x="0" y="479108"/>
                  </a:cubicBezTo>
                  <a:cubicBezTo>
                    <a:pt x="297180" y="586740"/>
                    <a:pt x="366713" y="346710"/>
                    <a:pt x="350520" y="0"/>
                  </a:cubicBezTo>
                  <a:close/>
                </a:path>
              </a:pathLst>
            </a:custGeom>
            <a:solidFill>
              <a:srgbClr val="BCBB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274;p6"/>
            <p:cNvSpPr/>
            <p:nvPr/>
          </p:nvSpPr>
          <p:spPr>
            <a:xfrm>
              <a:off x="7444437" y="3903344"/>
              <a:ext cx="352727" cy="505073"/>
            </a:xfrm>
            <a:custGeom>
              <a:avLst/>
              <a:gdLst/>
              <a:ahLst/>
              <a:cxnLst/>
              <a:rect l="l" t="t" r="r" b="b"/>
              <a:pathLst>
                <a:path w="352727" h="505073" extrusionOk="0">
                  <a:moveTo>
                    <a:pt x="2207" y="0"/>
                  </a:moveTo>
                  <a:cubicBezTo>
                    <a:pt x="58405" y="238125"/>
                    <a:pt x="137462" y="401003"/>
                    <a:pt x="352727" y="479108"/>
                  </a:cubicBezTo>
                  <a:cubicBezTo>
                    <a:pt x="54594" y="586740"/>
                    <a:pt x="-13985" y="346710"/>
                    <a:pt x="2207" y="0"/>
                  </a:cubicBezTo>
                  <a:close/>
                </a:path>
              </a:pathLst>
            </a:custGeom>
            <a:solidFill>
              <a:srgbClr val="BCBB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6"/>
            <p:cNvSpPr/>
            <p:nvPr/>
          </p:nvSpPr>
          <p:spPr>
            <a:xfrm>
              <a:off x="6919912" y="4083367"/>
              <a:ext cx="529927" cy="505009"/>
            </a:xfrm>
            <a:custGeom>
              <a:avLst/>
              <a:gdLst/>
              <a:ahLst/>
              <a:cxnLst/>
              <a:rect l="l" t="t" r="r" b="b"/>
              <a:pathLst>
                <a:path w="529927" h="505009" extrusionOk="0">
                  <a:moveTo>
                    <a:pt x="526732" y="0"/>
                  </a:moveTo>
                  <a:cubicBezTo>
                    <a:pt x="441960" y="238125"/>
                    <a:pt x="322897" y="401002"/>
                    <a:pt x="0" y="479107"/>
                  </a:cubicBezTo>
                  <a:cubicBezTo>
                    <a:pt x="447675" y="586740"/>
                    <a:pt x="550545" y="345757"/>
                    <a:pt x="526732" y="0"/>
                  </a:cubicBezTo>
                  <a:close/>
                </a:path>
              </a:pathLst>
            </a:custGeom>
            <a:solidFill>
              <a:srgbClr val="BCBB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" name="Google Shape;276;p6"/>
            <p:cNvSpPr/>
            <p:nvPr/>
          </p:nvSpPr>
          <p:spPr>
            <a:xfrm>
              <a:off x="7443239" y="4083367"/>
              <a:ext cx="530137" cy="505009"/>
            </a:xfrm>
            <a:custGeom>
              <a:avLst/>
              <a:gdLst/>
              <a:ahLst/>
              <a:cxnLst/>
              <a:rect l="l" t="t" r="r" b="b"/>
              <a:pathLst>
                <a:path w="530137" h="505009" extrusionOk="0">
                  <a:moveTo>
                    <a:pt x="3405" y="0"/>
                  </a:moveTo>
                  <a:cubicBezTo>
                    <a:pt x="88178" y="238125"/>
                    <a:pt x="207240" y="401002"/>
                    <a:pt x="530137" y="479107"/>
                  </a:cubicBezTo>
                  <a:cubicBezTo>
                    <a:pt x="82463" y="586740"/>
                    <a:pt x="-21360" y="345757"/>
                    <a:pt x="3405" y="0"/>
                  </a:cubicBezTo>
                  <a:close/>
                </a:path>
              </a:pathLst>
            </a:custGeom>
            <a:solidFill>
              <a:srgbClr val="BCBB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" name="Google Shape;277;p6"/>
            <p:cNvSpPr/>
            <p:nvPr/>
          </p:nvSpPr>
          <p:spPr>
            <a:xfrm>
              <a:off x="6877049" y="4224337"/>
              <a:ext cx="573037" cy="546130"/>
            </a:xfrm>
            <a:custGeom>
              <a:avLst/>
              <a:gdLst/>
              <a:ahLst/>
              <a:cxnLst/>
              <a:rect l="l" t="t" r="r" b="b"/>
              <a:pathLst>
                <a:path w="573037" h="546130" extrusionOk="0">
                  <a:moveTo>
                    <a:pt x="569595" y="0"/>
                  </a:moveTo>
                  <a:cubicBezTo>
                    <a:pt x="477203" y="257175"/>
                    <a:pt x="349568" y="434340"/>
                    <a:pt x="0" y="518160"/>
                  </a:cubicBezTo>
                  <a:cubicBezTo>
                    <a:pt x="483870" y="634365"/>
                    <a:pt x="595313" y="374332"/>
                    <a:pt x="569595" y="0"/>
                  </a:cubicBezTo>
                  <a:close/>
                </a:path>
              </a:pathLst>
            </a:custGeom>
            <a:solidFill>
              <a:srgbClr val="BCBB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" name="Google Shape;278;p6"/>
            <p:cNvSpPr/>
            <p:nvPr/>
          </p:nvSpPr>
          <p:spPr>
            <a:xfrm>
              <a:off x="7442991" y="4224337"/>
              <a:ext cx="573247" cy="546130"/>
            </a:xfrm>
            <a:custGeom>
              <a:avLst/>
              <a:gdLst/>
              <a:ahLst/>
              <a:cxnLst/>
              <a:rect l="l" t="t" r="r" b="b"/>
              <a:pathLst>
                <a:path w="573247" h="546130" extrusionOk="0">
                  <a:moveTo>
                    <a:pt x="3652" y="0"/>
                  </a:moveTo>
                  <a:cubicBezTo>
                    <a:pt x="96045" y="257175"/>
                    <a:pt x="223680" y="434340"/>
                    <a:pt x="573247" y="518160"/>
                  </a:cubicBezTo>
                  <a:cubicBezTo>
                    <a:pt x="89377" y="634365"/>
                    <a:pt x="-23017" y="374332"/>
                    <a:pt x="3652" y="0"/>
                  </a:cubicBezTo>
                  <a:close/>
                </a:path>
              </a:pathLst>
            </a:custGeom>
            <a:solidFill>
              <a:srgbClr val="BCBB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9" name="Google Shape;279;p6"/>
          <p:cNvGrpSpPr/>
          <p:nvPr/>
        </p:nvGrpSpPr>
        <p:grpSpPr>
          <a:xfrm>
            <a:off x="4408037" y="2835657"/>
            <a:ext cx="1402080" cy="1868252"/>
            <a:chOff x="7317104" y="2902267"/>
            <a:chExt cx="1402080" cy="1868252"/>
          </a:xfrm>
        </p:grpSpPr>
        <p:sp>
          <p:nvSpPr>
            <p:cNvPr id="280" name="Google Shape;280;p6"/>
            <p:cNvSpPr/>
            <p:nvPr/>
          </p:nvSpPr>
          <p:spPr>
            <a:xfrm>
              <a:off x="7957184" y="2902267"/>
              <a:ext cx="120967" cy="1743075"/>
            </a:xfrm>
            <a:custGeom>
              <a:avLst/>
              <a:gdLst/>
              <a:ahLst/>
              <a:cxnLst/>
              <a:rect l="l" t="t" r="r" b="b"/>
              <a:pathLst>
                <a:path w="120967" h="1743075" extrusionOk="0">
                  <a:moveTo>
                    <a:pt x="60960" y="0"/>
                  </a:moveTo>
                  <a:lnTo>
                    <a:pt x="91440" y="871538"/>
                  </a:lnTo>
                  <a:lnTo>
                    <a:pt x="120967" y="1743075"/>
                  </a:lnTo>
                  <a:lnTo>
                    <a:pt x="60960" y="1743075"/>
                  </a:lnTo>
                  <a:lnTo>
                    <a:pt x="0" y="1743075"/>
                  </a:lnTo>
                  <a:lnTo>
                    <a:pt x="30480" y="871538"/>
                  </a:lnTo>
                  <a:close/>
                </a:path>
              </a:pathLst>
            </a:custGeom>
            <a:solidFill>
              <a:srgbClr val="87982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" name="Google Shape;281;p6"/>
            <p:cNvSpPr/>
            <p:nvPr/>
          </p:nvSpPr>
          <p:spPr>
            <a:xfrm>
              <a:off x="7752396" y="2902267"/>
              <a:ext cx="267437" cy="481619"/>
            </a:xfrm>
            <a:custGeom>
              <a:avLst/>
              <a:gdLst/>
              <a:ahLst/>
              <a:cxnLst/>
              <a:rect l="l" t="t" r="r" b="b"/>
              <a:pathLst>
                <a:path w="267437" h="481619" extrusionOk="0">
                  <a:moveTo>
                    <a:pt x="265747" y="0"/>
                  </a:moveTo>
                  <a:cubicBezTo>
                    <a:pt x="222885" y="226695"/>
                    <a:pt x="162878" y="382905"/>
                    <a:pt x="0" y="457200"/>
                  </a:cubicBezTo>
                  <a:cubicBezTo>
                    <a:pt x="225742" y="559117"/>
                    <a:pt x="278130" y="329565"/>
                    <a:pt x="265747" y="0"/>
                  </a:cubicBezTo>
                  <a:close/>
                </a:path>
              </a:pathLst>
            </a:custGeom>
            <a:solidFill>
              <a:srgbClr val="87982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" name="Google Shape;282;p6"/>
            <p:cNvSpPr/>
            <p:nvPr/>
          </p:nvSpPr>
          <p:spPr>
            <a:xfrm>
              <a:off x="8016453" y="2902267"/>
              <a:ext cx="267438" cy="481619"/>
            </a:xfrm>
            <a:custGeom>
              <a:avLst/>
              <a:gdLst/>
              <a:ahLst/>
              <a:cxnLst/>
              <a:rect l="l" t="t" r="r" b="b"/>
              <a:pathLst>
                <a:path w="267438" h="481619" extrusionOk="0">
                  <a:moveTo>
                    <a:pt x="1690" y="0"/>
                  </a:moveTo>
                  <a:cubicBezTo>
                    <a:pt x="44553" y="226695"/>
                    <a:pt x="104560" y="382905"/>
                    <a:pt x="267438" y="457200"/>
                  </a:cubicBezTo>
                  <a:cubicBezTo>
                    <a:pt x="41696" y="559117"/>
                    <a:pt x="-10692" y="329565"/>
                    <a:pt x="1690" y="0"/>
                  </a:cubicBezTo>
                  <a:close/>
                </a:path>
              </a:pathLst>
            </a:custGeom>
            <a:solidFill>
              <a:srgbClr val="87982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" name="Google Shape;283;p6"/>
            <p:cNvSpPr/>
            <p:nvPr/>
          </p:nvSpPr>
          <p:spPr>
            <a:xfrm>
              <a:off x="7675244" y="3101339"/>
              <a:ext cx="344923" cy="621535"/>
            </a:xfrm>
            <a:custGeom>
              <a:avLst/>
              <a:gdLst/>
              <a:ahLst/>
              <a:cxnLst/>
              <a:rect l="l" t="t" r="r" b="b"/>
              <a:pathLst>
                <a:path w="344923" h="621535" extrusionOk="0">
                  <a:moveTo>
                    <a:pt x="342900" y="0"/>
                  </a:moveTo>
                  <a:cubicBezTo>
                    <a:pt x="287655" y="292417"/>
                    <a:pt x="210503" y="494347"/>
                    <a:pt x="0" y="589597"/>
                  </a:cubicBezTo>
                  <a:cubicBezTo>
                    <a:pt x="291465" y="721995"/>
                    <a:pt x="358140" y="426720"/>
                    <a:pt x="342900" y="0"/>
                  </a:cubicBezTo>
                  <a:close/>
                </a:path>
              </a:pathLst>
            </a:custGeom>
            <a:solidFill>
              <a:srgbClr val="87982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" name="Google Shape;284;p6"/>
            <p:cNvSpPr/>
            <p:nvPr/>
          </p:nvSpPr>
          <p:spPr>
            <a:xfrm>
              <a:off x="8015911" y="3101339"/>
              <a:ext cx="345133" cy="621535"/>
            </a:xfrm>
            <a:custGeom>
              <a:avLst/>
              <a:gdLst/>
              <a:ahLst/>
              <a:cxnLst/>
              <a:rect l="l" t="t" r="r" b="b"/>
              <a:pathLst>
                <a:path w="345133" h="621535" extrusionOk="0">
                  <a:moveTo>
                    <a:pt x="2233" y="0"/>
                  </a:moveTo>
                  <a:cubicBezTo>
                    <a:pt x="57478" y="292417"/>
                    <a:pt x="134631" y="494347"/>
                    <a:pt x="345133" y="589597"/>
                  </a:cubicBezTo>
                  <a:cubicBezTo>
                    <a:pt x="53668" y="721995"/>
                    <a:pt x="-13960" y="426720"/>
                    <a:pt x="2233" y="0"/>
                  </a:cubicBezTo>
                  <a:close/>
                </a:path>
              </a:pathLst>
            </a:custGeom>
            <a:solidFill>
              <a:srgbClr val="87982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285;p6"/>
            <p:cNvSpPr/>
            <p:nvPr/>
          </p:nvSpPr>
          <p:spPr>
            <a:xfrm>
              <a:off x="7586662" y="3310889"/>
              <a:ext cx="434208" cy="621471"/>
            </a:xfrm>
            <a:custGeom>
              <a:avLst/>
              <a:gdLst/>
              <a:ahLst/>
              <a:cxnLst/>
              <a:rect l="l" t="t" r="r" b="b"/>
              <a:pathLst>
                <a:path w="434208" h="621471" extrusionOk="0">
                  <a:moveTo>
                    <a:pt x="431482" y="0"/>
                  </a:moveTo>
                  <a:cubicBezTo>
                    <a:pt x="361950" y="292417"/>
                    <a:pt x="264795" y="494347"/>
                    <a:pt x="0" y="589597"/>
                  </a:cubicBezTo>
                  <a:cubicBezTo>
                    <a:pt x="366713" y="721995"/>
                    <a:pt x="451485" y="425767"/>
                    <a:pt x="431482" y="0"/>
                  </a:cubicBezTo>
                  <a:close/>
                </a:path>
              </a:pathLst>
            </a:custGeom>
            <a:solidFill>
              <a:srgbClr val="87982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286;p6"/>
            <p:cNvSpPr/>
            <p:nvPr/>
          </p:nvSpPr>
          <p:spPr>
            <a:xfrm>
              <a:off x="8015418" y="3310889"/>
              <a:ext cx="434208" cy="621471"/>
            </a:xfrm>
            <a:custGeom>
              <a:avLst/>
              <a:gdLst/>
              <a:ahLst/>
              <a:cxnLst/>
              <a:rect l="l" t="t" r="r" b="b"/>
              <a:pathLst>
                <a:path w="434208" h="621471" extrusionOk="0">
                  <a:moveTo>
                    <a:pt x="2726" y="0"/>
                  </a:moveTo>
                  <a:cubicBezTo>
                    <a:pt x="72258" y="292417"/>
                    <a:pt x="169413" y="494347"/>
                    <a:pt x="434208" y="589597"/>
                  </a:cubicBezTo>
                  <a:cubicBezTo>
                    <a:pt x="67496" y="721995"/>
                    <a:pt x="-17276" y="425767"/>
                    <a:pt x="2726" y="0"/>
                  </a:cubicBezTo>
                  <a:close/>
                </a:path>
              </a:pathLst>
            </a:custGeom>
            <a:solidFill>
              <a:srgbClr val="87982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287;p6"/>
            <p:cNvSpPr/>
            <p:nvPr/>
          </p:nvSpPr>
          <p:spPr>
            <a:xfrm>
              <a:off x="7586662" y="3703319"/>
              <a:ext cx="434208" cy="621471"/>
            </a:xfrm>
            <a:custGeom>
              <a:avLst/>
              <a:gdLst/>
              <a:ahLst/>
              <a:cxnLst/>
              <a:rect l="l" t="t" r="r" b="b"/>
              <a:pathLst>
                <a:path w="434208" h="621471" extrusionOk="0">
                  <a:moveTo>
                    <a:pt x="431482" y="0"/>
                  </a:moveTo>
                  <a:cubicBezTo>
                    <a:pt x="361950" y="292418"/>
                    <a:pt x="264795" y="494348"/>
                    <a:pt x="0" y="589598"/>
                  </a:cubicBezTo>
                  <a:cubicBezTo>
                    <a:pt x="366713" y="721995"/>
                    <a:pt x="451485" y="425768"/>
                    <a:pt x="431482" y="0"/>
                  </a:cubicBezTo>
                  <a:close/>
                </a:path>
              </a:pathLst>
            </a:custGeom>
            <a:solidFill>
              <a:srgbClr val="87982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" name="Google Shape;288;p6"/>
            <p:cNvSpPr/>
            <p:nvPr/>
          </p:nvSpPr>
          <p:spPr>
            <a:xfrm>
              <a:off x="8015418" y="3703319"/>
              <a:ext cx="434208" cy="621471"/>
            </a:xfrm>
            <a:custGeom>
              <a:avLst/>
              <a:gdLst/>
              <a:ahLst/>
              <a:cxnLst/>
              <a:rect l="l" t="t" r="r" b="b"/>
              <a:pathLst>
                <a:path w="434208" h="621471" extrusionOk="0">
                  <a:moveTo>
                    <a:pt x="2726" y="0"/>
                  </a:moveTo>
                  <a:cubicBezTo>
                    <a:pt x="72258" y="292418"/>
                    <a:pt x="169413" y="494348"/>
                    <a:pt x="434208" y="589598"/>
                  </a:cubicBezTo>
                  <a:cubicBezTo>
                    <a:pt x="67496" y="721995"/>
                    <a:pt x="-17276" y="425768"/>
                    <a:pt x="2726" y="0"/>
                  </a:cubicBezTo>
                  <a:close/>
                </a:path>
              </a:pathLst>
            </a:custGeom>
            <a:solidFill>
              <a:srgbClr val="87982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" name="Google Shape;289;p6"/>
            <p:cNvSpPr/>
            <p:nvPr/>
          </p:nvSpPr>
          <p:spPr>
            <a:xfrm>
              <a:off x="7369492" y="3924299"/>
              <a:ext cx="652635" cy="621535"/>
            </a:xfrm>
            <a:custGeom>
              <a:avLst/>
              <a:gdLst/>
              <a:ahLst/>
              <a:cxnLst/>
              <a:rect l="l" t="t" r="r" b="b"/>
              <a:pathLst>
                <a:path w="652635" h="621535" extrusionOk="0">
                  <a:moveTo>
                    <a:pt x="648652" y="0"/>
                  </a:moveTo>
                  <a:cubicBezTo>
                    <a:pt x="543877" y="292418"/>
                    <a:pt x="398145" y="494347"/>
                    <a:pt x="0" y="589597"/>
                  </a:cubicBezTo>
                  <a:cubicBezTo>
                    <a:pt x="551497" y="721995"/>
                    <a:pt x="678180" y="426720"/>
                    <a:pt x="648652" y="0"/>
                  </a:cubicBezTo>
                  <a:close/>
                </a:path>
              </a:pathLst>
            </a:custGeom>
            <a:solidFill>
              <a:srgbClr val="87982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" name="Google Shape;290;p6"/>
            <p:cNvSpPr/>
            <p:nvPr/>
          </p:nvSpPr>
          <p:spPr>
            <a:xfrm>
              <a:off x="8013950" y="3924299"/>
              <a:ext cx="652846" cy="621535"/>
            </a:xfrm>
            <a:custGeom>
              <a:avLst/>
              <a:gdLst/>
              <a:ahLst/>
              <a:cxnLst/>
              <a:rect l="l" t="t" r="r" b="b"/>
              <a:pathLst>
                <a:path w="652846" h="621535" extrusionOk="0">
                  <a:moveTo>
                    <a:pt x="4194" y="0"/>
                  </a:moveTo>
                  <a:cubicBezTo>
                    <a:pt x="108969" y="292418"/>
                    <a:pt x="254701" y="494347"/>
                    <a:pt x="652847" y="589597"/>
                  </a:cubicBezTo>
                  <a:cubicBezTo>
                    <a:pt x="101349" y="721995"/>
                    <a:pt x="-26286" y="426720"/>
                    <a:pt x="4194" y="0"/>
                  </a:cubicBezTo>
                  <a:close/>
                </a:path>
              </a:pathLst>
            </a:custGeom>
            <a:solidFill>
              <a:srgbClr val="87982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" name="Google Shape;291;p6"/>
            <p:cNvSpPr/>
            <p:nvPr/>
          </p:nvSpPr>
          <p:spPr>
            <a:xfrm>
              <a:off x="7317104" y="4097654"/>
              <a:ext cx="705433" cy="672865"/>
            </a:xfrm>
            <a:custGeom>
              <a:avLst/>
              <a:gdLst/>
              <a:ahLst/>
              <a:cxnLst/>
              <a:rect l="l" t="t" r="r" b="b"/>
              <a:pathLst>
                <a:path w="705433" h="672865" extrusionOk="0">
                  <a:moveTo>
                    <a:pt x="701040" y="0"/>
                  </a:moveTo>
                  <a:cubicBezTo>
                    <a:pt x="587693" y="317182"/>
                    <a:pt x="429577" y="534352"/>
                    <a:pt x="0" y="638175"/>
                  </a:cubicBezTo>
                  <a:cubicBezTo>
                    <a:pt x="595313" y="782002"/>
                    <a:pt x="733425" y="461010"/>
                    <a:pt x="701040" y="0"/>
                  </a:cubicBezTo>
                  <a:close/>
                </a:path>
              </a:pathLst>
            </a:custGeom>
            <a:solidFill>
              <a:srgbClr val="87982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" name="Google Shape;292;p6"/>
            <p:cNvSpPr/>
            <p:nvPr/>
          </p:nvSpPr>
          <p:spPr>
            <a:xfrm>
              <a:off x="8013730" y="4097654"/>
              <a:ext cx="705454" cy="672865"/>
            </a:xfrm>
            <a:custGeom>
              <a:avLst/>
              <a:gdLst/>
              <a:ahLst/>
              <a:cxnLst/>
              <a:rect l="l" t="t" r="r" b="b"/>
              <a:pathLst>
                <a:path w="705454" h="672865" extrusionOk="0">
                  <a:moveTo>
                    <a:pt x="4414" y="0"/>
                  </a:moveTo>
                  <a:cubicBezTo>
                    <a:pt x="117761" y="317182"/>
                    <a:pt x="275876" y="534352"/>
                    <a:pt x="705454" y="638175"/>
                  </a:cubicBezTo>
                  <a:cubicBezTo>
                    <a:pt x="109189" y="782002"/>
                    <a:pt x="-27971" y="461010"/>
                    <a:pt x="4414" y="0"/>
                  </a:cubicBezTo>
                  <a:close/>
                </a:path>
              </a:pathLst>
            </a:custGeom>
            <a:solidFill>
              <a:srgbClr val="87982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3" name="Google Shape;293;p6"/>
          <p:cNvGrpSpPr/>
          <p:nvPr/>
        </p:nvGrpSpPr>
        <p:grpSpPr>
          <a:xfrm>
            <a:off x="2778310" y="2395602"/>
            <a:ext cx="1943099" cy="2588030"/>
            <a:chOff x="5687377" y="2462212"/>
            <a:chExt cx="1943099" cy="2588030"/>
          </a:xfrm>
        </p:grpSpPr>
        <p:sp>
          <p:nvSpPr>
            <p:cNvPr id="294" name="Google Shape;294;p6"/>
            <p:cNvSpPr/>
            <p:nvPr/>
          </p:nvSpPr>
          <p:spPr>
            <a:xfrm>
              <a:off x="6575106" y="2462212"/>
              <a:ext cx="167640" cy="2414587"/>
            </a:xfrm>
            <a:custGeom>
              <a:avLst/>
              <a:gdLst/>
              <a:ahLst/>
              <a:cxnLst/>
              <a:rect l="l" t="t" r="r" b="b"/>
              <a:pathLst>
                <a:path w="167640" h="2414587" extrusionOk="0">
                  <a:moveTo>
                    <a:pt x="83820" y="0"/>
                  </a:moveTo>
                  <a:lnTo>
                    <a:pt x="125730" y="1207770"/>
                  </a:lnTo>
                  <a:lnTo>
                    <a:pt x="167640" y="2414588"/>
                  </a:lnTo>
                  <a:lnTo>
                    <a:pt x="83820" y="2414588"/>
                  </a:lnTo>
                  <a:lnTo>
                    <a:pt x="0" y="2414588"/>
                  </a:lnTo>
                  <a:lnTo>
                    <a:pt x="41910" y="1207770"/>
                  </a:lnTo>
                  <a:close/>
                </a:path>
              </a:pathLst>
            </a:custGeom>
            <a:solidFill>
              <a:srgbClr val="9BAC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" name="Google Shape;295;p6"/>
            <p:cNvSpPr/>
            <p:nvPr/>
          </p:nvSpPr>
          <p:spPr>
            <a:xfrm>
              <a:off x="6291262" y="2462212"/>
              <a:ext cx="370009" cy="667597"/>
            </a:xfrm>
            <a:custGeom>
              <a:avLst/>
              <a:gdLst/>
              <a:ahLst/>
              <a:cxnLst/>
              <a:rect l="l" t="t" r="r" b="b"/>
              <a:pathLst>
                <a:path w="370009" h="667597" extrusionOk="0">
                  <a:moveTo>
                    <a:pt x="367665" y="0"/>
                  </a:moveTo>
                  <a:cubicBezTo>
                    <a:pt x="308610" y="314325"/>
                    <a:pt x="225743" y="530543"/>
                    <a:pt x="0" y="633413"/>
                  </a:cubicBezTo>
                  <a:cubicBezTo>
                    <a:pt x="312420" y="775335"/>
                    <a:pt x="384810" y="458153"/>
                    <a:pt x="367665" y="0"/>
                  </a:cubicBezTo>
                  <a:close/>
                </a:path>
              </a:pathLst>
            </a:custGeom>
            <a:solidFill>
              <a:srgbClr val="9BAC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" name="Google Shape;296;p6"/>
            <p:cNvSpPr/>
            <p:nvPr/>
          </p:nvSpPr>
          <p:spPr>
            <a:xfrm>
              <a:off x="6656791" y="2462212"/>
              <a:ext cx="369800" cy="667597"/>
            </a:xfrm>
            <a:custGeom>
              <a:avLst/>
              <a:gdLst/>
              <a:ahLst/>
              <a:cxnLst/>
              <a:rect l="l" t="t" r="r" b="b"/>
              <a:pathLst>
                <a:path w="369800" h="667597" extrusionOk="0">
                  <a:moveTo>
                    <a:pt x="2136" y="0"/>
                  </a:moveTo>
                  <a:cubicBezTo>
                    <a:pt x="61191" y="314325"/>
                    <a:pt x="144058" y="530543"/>
                    <a:pt x="369801" y="633413"/>
                  </a:cubicBezTo>
                  <a:cubicBezTo>
                    <a:pt x="57381" y="775335"/>
                    <a:pt x="-14057" y="458153"/>
                    <a:pt x="2136" y="0"/>
                  </a:cubicBezTo>
                  <a:close/>
                </a:path>
              </a:pathLst>
            </a:custGeom>
            <a:solidFill>
              <a:srgbClr val="9BAC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" name="Google Shape;297;p6"/>
            <p:cNvSpPr/>
            <p:nvPr/>
          </p:nvSpPr>
          <p:spPr>
            <a:xfrm>
              <a:off x="6184581" y="2739389"/>
              <a:ext cx="477339" cy="861169"/>
            </a:xfrm>
            <a:custGeom>
              <a:avLst/>
              <a:gdLst/>
              <a:ahLst/>
              <a:cxnLst/>
              <a:rect l="l" t="t" r="r" b="b"/>
              <a:pathLst>
                <a:path w="477339" h="861169" extrusionOk="0">
                  <a:moveTo>
                    <a:pt x="474345" y="0"/>
                  </a:moveTo>
                  <a:cubicBezTo>
                    <a:pt x="398145" y="405765"/>
                    <a:pt x="290513" y="683895"/>
                    <a:pt x="0" y="817245"/>
                  </a:cubicBezTo>
                  <a:cubicBezTo>
                    <a:pt x="403860" y="1000125"/>
                    <a:pt x="496253" y="589597"/>
                    <a:pt x="474345" y="0"/>
                  </a:cubicBezTo>
                  <a:close/>
                </a:path>
              </a:pathLst>
            </a:custGeom>
            <a:solidFill>
              <a:srgbClr val="9BAC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" name="Google Shape;298;p6"/>
            <p:cNvSpPr/>
            <p:nvPr/>
          </p:nvSpPr>
          <p:spPr>
            <a:xfrm>
              <a:off x="6655953" y="2739389"/>
              <a:ext cx="477318" cy="861169"/>
            </a:xfrm>
            <a:custGeom>
              <a:avLst/>
              <a:gdLst/>
              <a:ahLst/>
              <a:cxnLst/>
              <a:rect l="l" t="t" r="r" b="b"/>
              <a:pathLst>
                <a:path w="477318" h="861169" extrusionOk="0">
                  <a:moveTo>
                    <a:pt x="2974" y="0"/>
                  </a:moveTo>
                  <a:cubicBezTo>
                    <a:pt x="79174" y="405765"/>
                    <a:pt x="186806" y="683895"/>
                    <a:pt x="477319" y="817245"/>
                  </a:cubicBezTo>
                  <a:cubicBezTo>
                    <a:pt x="74411" y="1000125"/>
                    <a:pt x="-18934" y="589597"/>
                    <a:pt x="2974" y="0"/>
                  </a:cubicBezTo>
                  <a:close/>
                </a:path>
              </a:pathLst>
            </a:custGeom>
            <a:solidFill>
              <a:srgbClr val="9BAC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" name="Google Shape;299;p6"/>
            <p:cNvSpPr/>
            <p:nvPr/>
          </p:nvSpPr>
          <p:spPr>
            <a:xfrm>
              <a:off x="6060756" y="3028949"/>
              <a:ext cx="601931" cy="861233"/>
            </a:xfrm>
            <a:custGeom>
              <a:avLst/>
              <a:gdLst/>
              <a:ahLst/>
              <a:cxnLst/>
              <a:rect l="l" t="t" r="r" b="b"/>
              <a:pathLst>
                <a:path w="601931" h="861233" extrusionOk="0">
                  <a:moveTo>
                    <a:pt x="598170" y="0"/>
                  </a:moveTo>
                  <a:cubicBezTo>
                    <a:pt x="501968" y="405765"/>
                    <a:pt x="366713" y="683895"/>
                    <a:pt x="0" y="817245"/>
                  </a:cubicBezTo>
                  <a:cubicBezTo>
                    <a:pt x="508635" y="1000125"/>
                    <a:pt x="625793" y="590550"/>
                    <a:pt x="598170" y="0"/>
                  </a:cubicBezTo>
                  <a:close/>
                </a:path>
              </a:pathLst>
            </a:custGeom>
            <a:solidFill>
              <a:srgbClr val="9BAC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" name="Google Shape;300;p6"/>
            <p:cNvSpPr/>
            <p:nvPr/>
          </p:nvSpPr>
          <p:spPr>
            <a:xfrm>
              <a:off x="6655186" y="3028949"/>
              <a:ext cx="601910" cy="861233"/>
            </a:xfrm>
            <a:custGeom>
              <a:avLst/>
              <a:gdLst/>
              <a:ahLst/>
              <a:cxnLst/>
              <a:rect l="l" t="t" r="r" b="b"/>
              <a:pathLst>
                <a:path w="601910" h="861233" extrusionOk="0">
                  <a:moveTo>
                    <a:pt x="3741" y="0"/>
                  </a:moveTo>
                  <a:cubicBezTo>
                    <a:pt x="99943" y="405765"/>
                    <a:pt x="235198" y="683895"/>
                    <a:pt x="601910" y="817245"/>
                  </a:cubicBezTo>
                  <a:cubicBezTo>
                    <a:pt x="94228" y="1000125"/>
                    <a:pt x="-23882" y="590550"/>
                    <a:pt x="3741" y="0"/>
                  </a:cubicBezTo>
                  <a:close/>
                </a:path>
              </a:pathLst>
            </a:custGeom>
            <a:solidFill>
              <a:srgbClr val="9BAC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" name="Google Shape;301;p6"/>
            <p:cNvSpPr/>
            <p:nvPr/>
          </p:nvSpPr>
          <p:spPr>
            <a:xfrm>
              <a:off x="6060756" y="3571874"/>
              <a:ext cx="601931" cy="861233"/>
            </a:xfrm>
            <a:custGeom>
              <a:avLst/>
              <a:gdLst/>
              <a:ahLst/>
              <a:cxnLst/>
              <a:rect l="l" t="t" r="r" b="b"/>
              <a:pathLst>
                <a:path w="601931" h="861233" extrusionOk="0">
                  <a:moveTo>
                    <a:pt x="598170" y="0"/>
                  </a:moveTo>
                  <a:cubicBezTo>
                    <a:pt x="501968" y="405765"/>
                    <a:pt x="366713" y="683895"/>
                    <a:pt x="0" y="817245"/>
                  </a:cubicBezTo>
                  <a:cubicBezTo>
                    <a:pt x="508635" y="1000125"/>
                    <a:pt x="625793" y="590550"/>
                    <a:pt x="598170" y="0"/>
                  </a:cubicBezTo>
                  <a:close/>
                </a:path>
              </a:pathLst>
            </a:custGeom>
            <a:solidFill>
              <a:srgbClr val="9BAC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2" name="Google Shape;302;p6"/>
            <p:cNvSpPr/>
            <p:nvPr/>
          </p:nvSpPr>
          <p:spPr>
            <a:xfrm>
              <a:off x="6655186" y="3571874"/>
              <a:ext cx="601910" cy="861233"/>
            </a:xfrm>
            <a:custGeom>
              <a:avLst/>
              <a:gdLst/>
              <a:ahLst/>
              <a:cxnLst/>
              <a:rect l="l" t="t" r="r" b="b"/>
              <a:pathLst>
                <a:path w="601910" h="861233" extrusionOk="0">
                  <a:moveTo>
                    <a:pt x="3741" y="0"/>
                  </a:moveTo>
                  <a:cubicBezTo>
                    <a:pt x="99943" y="405765"/>
                    <a:pt x="235198" y="683895"/>
                    <a:pt x="601910" y="817245"/>
                  </a:cubicBezTo>
                  <a:cubicBezTo>
                    <a:pt x="94228" y="1000125"/>
                    <a:pt x="-23882" y="590550"/>
                    <a:pt x="3741" y="0"/>
                  </a:cubicBezTo>
                  <a:close/>
                </a:path>
              </a:pathLst>
            </a:custGeom>
            <a:solidFill>
              <a:srgbClr val="9BAC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3" name="Google Shape;303;p6"/>
            <p:cNvSpPr/>
            <p:nvPr/>
          </p:nvSpPr>
          <p:spPr>
            <a:xfrm>
              <a:off x="5760719" y="3878579"/>
              <a:ext cx="903953" cy="861233"/>
            </a:xfrm>
            <a:custGeom>
              <a:avLst/>
              <a:gdLst/>
              <a:ahLst/>
              <a:cxnLst/>
              <a:rect l="l" t="t" r="r" b="b"/>
              <a:pathLst>
                <a:path w="903953" h="861233" extrusionOk="0">
                  <a:moveTo>
                    <a:pt x="898208" y="0"/>
                  </a:moveTo>
                  <a:cubicBezTo>
                    <a:pt x="753428" y="405765"/>
                    <a:pt x="550545" y="683895"/>
                    <a:pt x="0" y="817245"/>
                  </a:cubicBezTo>
                  <a:cubicBezTo>
                    <a:pt x="763905" y="1000125"/>
                    <a:pt x="940118" y="590550"/>
                    <a:pt x="898208" y="0"/>
                  </a:cubicBezTo>
                  <a:close/>
                </a:path>
              </a:pathLst>
            </a:custGeom>
            <a:solidFill>
              <a:srgbClr val="9BAC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" name="Google Shape;304;p6"/>
            <p:cNvSpPr/>
            <p:nvPr/>
          </p:nvSpPr>
          <p:spPr>
            <a:xfrm>
              <a:off x="6653411" y="3878579"/>
              <a:ext cx="903723" cy="861233"/>
            </a:xfrm>
            <a:custGeom>
              <a:avLst/>
              <a:gdLst/>
              <a:ahLst/>
              <a:cxnLst/>
              <a:rect l="l" t="t" r="r" b="b"/>
              <a:pathLst>
                <a:path w="903723" h="861233" extrusionOk="0">
                  <a:moveTo>
                    <a:pt x="5516" y="0"/>
                  </a:moveTo>
                  <a:cubicBezTo>
                    <a:pt x="150296" y="405765"/>
                    <a:pt x="353178" y="683895"/>
                    <a:pt x="903723" y="817245"/>
                  </a:cubicBezTo>
                  <a:cubicBezTo>
                    <a:pt x="140771" y="1000125"/>
                    <a:pt x="-35442" y="590550"/>
                    <a:pt x="5516" y="0"/>
                  </a:cubicBezTo>
                  <a:close/>
                </a:path>
              </a:pathLst>
            </a:custGeom>
            <a:solidFill>
              <a:srgbClr val="9BAC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" name="Google Shape;305;p6"/>
            <p:cNvSpPr/>
            <p:nvPr/>
          </p:nvSpPr>
          <p:spPr>
            <a:xfrm>
              <a:off x="5687377" y="4118609"/>
              <a:ext cx="977630" cy="931633"/>
            </a:xfrm>
            <a:custGeom>
              <a:avLst/>
              <a:gdLst/>
              <a:ahLst/>
              <a:cxnLst/>
              <a:rect l="l" t="t" r="r" b="b"/>
              <a:pathLst>
                <a:path w="977630" h="931633" extrusionOk="0">
                  <a:moveTo>
                    <a:pt x="971550" y="0"/>
                  </a:moveTo>
                  <a:cubicBezTo>
                    <a:pt x="814388" y="439103"/>
                    <a:pt x="596265" y="740093"/>
                    <a:pt x="0" y="883920"/>
                  </a:cubicBezTo>
                  <a:cubicBezTo>
                    <a:pt x="825817" y="1082040"/>
                    <a:pt x="1016317" y="639128"/>
                    <a:pt x="971550" y="0"/>
                  </a:cubicBezTo>
                  <a:close/>
                </a:path>
              </a:pathLst>
            </a:custGeom>
            <a:solidFill>
              <a:srgbClr val="9BAC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" name="Google Shape;306;p6"/>
            <p:cNvSpPr/>
            <p:nvPr/>
          </p:nvSpPr>
          <p:spPr>
            <a:xfrm>
              <a:off x="6652846" y="4118609"/>
              <a:ext cx="977630" cy="931633"/>
            </a:xfrm>
            <a:custGeom>
              <a:avLst/>
              <a:gdLst/>
              <a:ahLst/>
              <a:cxnLst/>
              <a:rect l="l" t="t" r="r" b="b"/>
              <a:pathLst>
                <a:path w="977630" h="931633" extrusionOk="0">
                  <a:moveTo>
                    <a:pt x="6080" y="0"/>
                  </a:moveTo>
                  <a:cubicBezTo>
                    <a:pt x="163243" y="439103"/>
                    <a:pt x="381365" y="740093"/>
                    <a:pt x="977631" y="883920"/>
                  </a:cubicBezTo>
                  <a:cubicBezTo>
                    <a:pt x="151813" y="1082040"/>
                    <a:pt x="-38687" y="639128"/>
                    <a:pt x="6080" y="0"/>
                  </a:cubicBezTo>
                  <a:close/>
                </a:path>
              </a:pathLst>
            </a:custGeom>
            <a:solidFill>
              <a:srgbClr val="9BAC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7" name="Google Shape;307;p6"/>
          <p:cNvGrpSpPr/>
          <p:nvPr/>
        </p:nvGrpSpPr>
        <p:grpSpPr>
          <a:xfrm>
            <a:off x="94282" y="1901458"/>
            <a:ext cx="3216986" cy="2852089"/>
            <a:chOff x="312287" y="2474659"/>
            <a:chExt cx="2584132" cy="2291018"/>
          </a:xfrm>
        </p:grpSpPr>
        <p:grpSp>
          <p:nvGrpSpPr>
            <p:cNvPr id="308" name="Google Shape;308;p6"/>
            <p:cNvGrpSpPr/>
            <p:nvPr/>
          </p:nvGrpSpPr>
          <p:grpSpPr>
            <a:xfrm>
              <a:off x="312287" y="3216657"/>
              <a:ext cx="1139189" cy="1517680"/>
              <a:chOff x="3221354" y="3283267"/>
              <a:chExt cx="1139189" cy="1517680"/>
            </a:xfrm>
          </p:grpSpPr>
          <p:sp>
            <p:nvSpPr>
              <p:cNvPr id="309" name="Google Shape;309;p6"/>
              <p:cNvSpPr/>
              <p:nvPr/>
            </p:nvSpPr>
            <p:spPr>
              <a:xfrm>
                <a:off x="3742372" y="3283267"/>
                <a:ext cx="98107" cy="1415414"/>
              </a:xfrm>
              <a:custGeom>
                <a:avLst/>
                <a:gdLst/>
                <a:ahLst/>
                <a:cxnLst/>
                <a:rect l="l" t="t" r="r" b="b"/>
                <a:pathLst>
                  <a:path w="98107" h="1415414" extrusionOk="0">
                    <a:moveTo>
                      <a:pt x="48577" y="0"/>
                    </a:moveTo>
                    <a:lnTo>
                      <a:pt x="73342" y="707707"/>
                    </a:lnTo>
                    <a:lnTo>
                      <a:pt x="98107" y="1415415"/>
                    </a:lnTo>
                    <a:lnTo>
                      <a:pt x="48577" y="1415415"/>
                    </a:lnTo>
                    <a:lnTo>
                      <a:pt x="0" y="1415415"/>
                    </a:lnTo>
                    <a:lnTo>
                      <a:pt x="23813" y="707707"/>
                    </a:lnTo>
                    <a:close/>
                  </a:path>
                </a:pathLst>
              </a:custGeom>
              <a:solidFill>
                <a:srgbClr val="BCBBA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0" name="Google Shape;310;p6"/>
              <p:cNvSpPr/>
              <p:nvPr/>
            </p:nvSpPr>
            <p:spPr>
              <a:xfrm>
                <a:off x="3574732" y="3283267"/>
                <a:ext cx="217686" cy="391328"/>
              </a:xfrm>
              <a:custGeom>
                <a:avLst/>
                <a:gdLst/>
                <a:ahLst/>
                <a:cxnLst/>
                <a:rect l="l" t="t" r="r" b="b"/>
                <a:pathLst>
                  <a:path w="217686" h="391328" extrusionOk="0">
                    <a:moveTo>
                      <a:pt x="216217" y="0"/>
                    </a:moveTo>
                    <a:cubicBezTo>
                      <a:pt x="180975" y="184785"/>
                      <a:pt x="132397" y="311467"/>
                      <a:pt x="0" y="371475"/>
                    </a:cubicBezTo>
                    <a:cubicBezTo>
                      <a:pt x="183832" y="454342"/>
                      <a:pt x="226695" y="267652"/>
                      <a:pt x="216217" y="0"/>
                    </a:cubicBezTo>
                    <a:close/>
                  </a:path>
                </a:pathLst>
              </a:custGeom>
              <a:solidFill>
                <a:srgbClr val="BCBBA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1" name="Google Shape;311;p6"/>
              <p:cNvSpPr/>
              <p:nvPr/>
            </p:nvSpPr>
            <p:spPr>
              <a:xfrm>
                <a:off x="3789690" y="3283267"/>
                <a:ext cx="217476" cy="391328"/>
              </a:xfrm>
              <a:custGeom>
                <a:avLst/>
                <a:gdLst/>
                <a:ahLst/>
                <a:cxnLst/>
                <a:rect l="l" t="t" r="r" b="b"/>
                <a:pathLst>
                  <a:path w="217476" h="391328" extrusionOk="0">
                    <a:moveTo>
                      <a:pt x="1259" y="0"/>
                    </a:moveTo>
                    <a:cubicBezTo>
                      <a:pt x="36501" y="184785"/>
                      <a:pt x="85079" y="311467"/>
                      <a:pt x="217476" y="371475"/>
                    </a:cubicBezTo>
                    <a:cubicBezTo>
                      <a:pt x="33644" y="454342"/>
                      <a:pt x="-8266" y="267652"/>
                      <a:pt x="1259" y="0"/>
                    </a:cubicBezTo>
                    <a:close/>
                  </a:path>
                </a:pathLst>
              </a:custGeom>
              <a:solidFill>
                <a:srgbClr val="BCBBA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2" name="Google Shape;312;p6"/>
              <p:cNvSpPr/>
              <p:nvPr/>
            </p:nvSpPr>
            <p:spPr>
              <a:xfrm>
                <a:off x="3512819" y="3445192"/>
                <a:ext cx="279982" cy="505009"/>
              </a:xfrm>
              <a:custGeom>
                <a:avLst/>
                <a:gdLst/>
                <a:ahLst/>
                <a:cxnLst/>
                <a:rect l="l" t="t" r="r" b="b"/>
                <a:pathLst>
                  <a:path w="279982" h="505009" extrusionOk="0">
                    <a:moveTo>
                      <a:pt x="278130" y="0"/>
                    </a:moveTo>
                    <a:cubicBezTo>
                      <a:pt x="233363" y="238125"/>
                      <a:pt x="170497" y="401002"/>
                      <a:pt x="0" y="479107"/>
                    </a:cubicBezTo>
                    <a:cubicBezTo>
                      <a:pt x="236220" y="586740"/>
                      <a:pt x="291465" y="345757"/>
                      <a:pt x="278130" y="0"/>
                    </a:cubicBezTo>
                    <a:close/>
                  </a:path>
                </a:pathLst>
              </a:custGeom>
              <a:solidFill>
                <a:srgbClr val="BCBBA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3" name="Google Shape;313;p6"/>
              <p:cNvSpPr/>
              <p:nvPr/>
            </p:nvSpPr>
            <p:spPr>
              <a:xfrm>
                <a:off x="3789307" y="3445192"/>
                <a:ext cx="279772" cy="505009"/>
              </a:xfrm>
              <a:custGeom>
                <a:avLst/>
                <a:gdLst/>
                <a:ahLst/>
                <a:cxnLst/>
                <a:rect l="l" t="t" r="r" b="b"/>
                <a:pathLst>
                  <a:path w="279772" h="505009" extrusionOk="0">
                    <a:moveTo>
                      <a:pt x="1642" y="0"/>
                    </a:moveTo>
                    <a:cubicBezTo>
                      <a:pt x="46410" y="238125"/>
                      <a:pt x="109275" y="401002"/>
                      <a:pt x="279772" y="479107"/>
                    </a:cubicBezTo>
                    <a:cubicBezTo>
                      <a:pt x="43552" y="586740"/>
                      <a:pt x="-10740" y="345757"/>
                      <a:pt x="1642" y="0"/>
                    </a:cubicBezTo>
                    <a:close/>
                  </a:path>
                </a:pathLst>
              </a:custGeom>
              <a:solidFill>
                <a:srgbClr val="BCBBA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4" name="Google Shape;314;p6"/>
              <p:cNvSpPr/>
              <p:nvPr/>
            </p:nvSpPr>
            <p:spPr>
              <a:xfrm>
                <a:off x="3440429" y="3614737"/>
                <a:ext cx="352726" cy="505073"/>
              </a:xfrm>
              <a:custGeom>
                <a:avLst/>
                <a:gdLst/>
                <a:ahLst/>
                <a:cxnLst/>
                <a:rect l="l" t="t" r="r" b="b"/>
                <a:pathLst>
                  <a:path w="352726" h="505073" extrusionOk="0">
                    <a:moveTo>
                      <a:pt x="350520" y="0"/>
                    </a:moveTo>
                    <a:cubicBezTo>
                      <a:pt x="294322" y="238125"/>
                      <a:pt x="215265" y="401003"/>
                      <a:pt x="0" y="479107"/>
                    </a:cubicBezTo>
                    <a:cubicBezTo>
                      <a:pt x="298133" y="586740"/>
                      <a:pt x="366712" y="346710"/>
                      <a:pt x="350520" y="0"/>
                    </a:cubicBezTo>
                    <a:close/>
                  </a:path>
                </a:pathLst>
              </a:custGeom>
              <a:solidFill>
                <a:srgbClr val="BCBBA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5" name="Google Shape;315;p6"/>
              <p:cNvSpPr/>
              <p:nvPr/>
            </p:nvSpPr>
            <p:spPr>
              <a:xfrm>
                <a:off x="3788762" y="3614737"/>
                <a:ext cx="352706" cy="505073"/>
              </a:xfrm>
              <a:custGeom>
                <a:avLst/>
                <a:gdLst/>
                <a:ahLst/>
                <a:cxnLst/>
                <a:rect l="l" t="t" r="r" b="b"/>
                <a:pathLst>
                  <a:path w="352706" h="505073" extrusionOk="0">
                    <a:moveTo>
                      <a:pt x="2187" y="0"/>
                    </a:moveTo>
                    <a:cubicBezTo>
                      <a:pt x="58384" y="238125"/>
                      <a:pt x="137442" y="401003"/>
                      <a:pt x="352707" y="479107"/>
                    </a:cubicBezTo>
                    <a:cubicBezTo>
                      <a:pt x="55527" y="586740"/>
                      <a:pt x="-14006" y="346710"/>
                      <a:pt x="2187" y="0"/>
                    </a:cubicBezTo>
                    <a:close/>
                  </a:path>
                </a:pathLst>
              </a:custGeom>
              <a:solidFill>
                <a:srgbClr val="BCBBA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6" name="Google Shape;316;p6"/>
              <p:cNvSpPr/>
              <p:nvPr/>
            </p:nvSpPr>
            <p:spPr>
              <a:xfrm>
                <a:off x="3440429" y="3933824"/>
                <a:ext cx="352726" cy="505009"/>
              </a:xfrm>
              <a:custGeom>
                <a:avLst/>
                <a:gdLst/>
                <a:ahLst/>
                <a:cxnLst/>
                <a:rect l="l" t="t" r="r" b="b"/>
                <a:pathLst>
                  <a:path w="352726" h="505009" extrusionOk="0">
                    <a:moveTo>
                      <a:pt x="350520" y="0"/>
                    </a:moveTo>
                    <a:cubicBezTo>
                      <a:pt x="294322" y="238125"/>
                      <a:pt x="215265" y="401003"/>
                      <a:pt x="0" y="479107"/>
                    </a:cubicBezTo>
                    <a:cubicBezTo>
                      <a:pt x="298133" y="586740"/>
                      <a:pt x="366712" y="345757"/>
                      <a:pt x="350520" y="0"/>
                    </a:cubicBezTo>
                    <a:close/>
                  </a:path>
                </a:pathLst>
              </a:custGeom>
              <a:solidFill>
                <a:srgbClr val="BCBBA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7" name="Google Shape;317;p6"/>
              <p:cNvSpPr/>
              <p:nvPr/>
            </p:nvSpPr>
            <p:spPr>
              <a:xfrm>
                <a:off x="3788762" y="3933824"/>
                <a:ext cx="352706" cy="505009"/>
              </a:xfrm>
              <a:custGeom>
                <a:avLst/>
                <a:gdLst/>
                <a:ahLst/>
                <a:cxnLst/>
                <a:rect l="l" t="t" r="r" b="b"/>
                <a:pathLst>
                  <a:path w="352706" h="505009" extrusionOk="0">
                    <a:moveTo>
                      <a:pt x="2187" y="0"/>
                    </a:moveTo>
                    <a:cubicBezTo>
                      <a:pt x="58384" y="238125"/>
                      <a:pt x="137442" y="401003"/>
                      <a:pt x="352707" y="479107"/>
                    </a:cubicBezTo>
                    <a:cubicBezTo>
                      <a:pt x="55527" y="586740"/>
                      <a:pt x="-14006" y="345757"/>
                      <a:pt x="2187" y="0"/>
                    </a:cubicBezTo>
                    <a:close/>
                  </a:path>
                </a:pathLst>
              </a:custGeom>
              <a:solidFill>
                <a:srgbClr val="BCBBA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8" name="Google Shape;318;p6"/>
              <p:cNvSpPr/>
              <p:nvPr/>
            </p:nvSpPr>
            <p:spPr>
              <a:xfrm>
                <a:off x="3264217" y="4112894"/>
                <a:ext cx="530137" cy="505073"/>
              </a:xfrm>
              <a:custGeom>
                <a:avLst/>
                <a:gdLst/>
                <a:ahLst/>
                <a:cxnLst/>
                <a:rect l="l" t="t" r="r" b="b"/>
                <a:pathLst>
                  <a:path w="530137" h="505073" extrusionOk="0">
                    <a:moveTo>
                      <a:pt x="526733" y="0"/>
                    </a:moveTo>
                    <a:cubicBezTo>
                      <a:pt x="441960" y="238125"/>
                      <a:pt x="322897" y="401003"/>
                      <a:pt x="0" y="479108"/>
                    </a:cubicBezTo>
                    <a:cubicBezTo>
                      <a:pt x="447675" y="586740"/>
                      <a:pt x="551498" y="346710"/>
                      <a:pt x="526733" y="0"/>
                    </a:cubicBezTo>
                    <a:close/>
                  </a:path>
                </a:pathLst>
              </a:custGeom>
              <a:solidFill>
                <a:srgbClr val="BCBBA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9" name="Google Shape;319;p6"/>
              <p:cNvSpPr/>
              <p:nvPr/>
            </p:nvSpPr>
            <p:spPr>
              <a:xfrm>
                <a:off x="3787754" y="4112894"/>
                <a:ext cx="529927" cy="505073"/>
              </a:xfrm>
              <a:custGeom>
                <a:avLst/>
                <a:gdLst/>
                <a:ahLst/>
                <a:cxnLst/>
                <a:rect l="l" t="t" r="r" b="b"/>
                <a:pathLst>
                  <a:path w="529927" h="505073" extrusionOk="0">
                    <a:moveTo>
                      <a:pt x="3195" y="0"/>
                    </a:moveTo>
                    <a:cubicBezTo>
                      <a:pt x="87967" y="238125"/>
                      <a:pt x="207030" y="401003"/>
                      <a:pt x="529927" y="479108"/>
                    </a:cubicBezTo>
                    <a:cubicBezTo>
                      <a:pt x="82252" y="586740"/>
                      <a:pt x="-20618" y="346710"/>
                      <a:pt x="3195" y="0"/>
                    </a:cubicBezTo>
                    <a:close/>
                  </a:path>
                </a:pathLst>
              </a:custGeom>
              <a:solidFill>
                <a:srgbClr val="BCBBA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0" name="Google Shape;320;p6"/>
              <p:cNvSpPr/>
              <p:nvPr/>
            </p:nvSpPr>
            <p:spPr>
              <a:xfrm>
                <a:off x="3221354" y="4254817"/>
                <a:ext cx="573247" cy="546130"/>
              </a:xfrm>
              <a:custGeom>
                <a:avLst/>
                <a:gdLst/>
                <a:ahLst/>
                <a:cxnLst/>
                <a:rect l="l" t="t" r="r" b="b"/>
                <a:pathLst>
                  <a:path w="573247" h="546130" extrusionOk="0">
                    <a:moveTo>
                      <a:pt x="569595" y="0"/>
                    </a:moveTo>
                    <a:cubicBezTo>
                      <a:pt x="477203" y="257175"/>
                      <a:pt x="349568" y="434340"/>
                      <a:pt x="0" y="518160"/>
                    </a:cubicBezTo>
                    <a:cubicBezTo>
                      <a:pt x="483870" y="634365"/>
                      <a:pt x="596265" y="374332"/>
                      <a:pt x="569595" y="0"/>
                    </a:cubicBezTo>
                    <a:close/>
                  </a:path>
                </a:pathLst>
              </a:custGeom>
              <a:solidFill>
                <a:srgbClr val="BCBBA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1" name="Google Shape;321;p6"/>
              <p:cNvSpPr/>
              <p:nvPr/>
            </p:nvSpPr>
            <p:spPr>
              <a:xfrm>
                <a:off x="3787506" y="4254817"/>
                <a:ext cx="573037" cy="546130"/>
              </a:xfrm>
              <a:custGeom>
                <a:avLst/>
                <a:gdLst/>
                <a:ahLst/>
                <a:cxnLst/>
                <a:rect l="l" t="t" r="r" b="b"/>
                <a:pathLst>
                  <a:path w="573037" h="546130" extrusionOk="0">
                    <a:moveTo>
                      <a:pt x="3443" y="0"/>
                    </a:moveTo>
                    <a:cubicBezTo>
                      <a:pt x="95835" y="257175"/>
                      <a:pt x="223470" y="434340"/>
                      <a:pt x="573038" y="518160"/>
                    </a:cubicBezTo>
                    <a:cubicBezTo>
                      <a:pt x="89168" y="634365"/>
                      <a:pt x="-22275" y="374332"/>
                      <a:pt x="3443" y="0"/>
                    </a:cubicBezTo>
                    <a:close/>
                  </a:path>
                </a:pathLst>
              </a:custGeom>
              <a:solidFill>
                <a:srgbClr val="BCBBA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22" name="Google Shape;322;p6"/>
            <p:cNvGrpSpPr/>
            <p:nvPr/>
          </p:nvGrpSpPr>
          <p:grpSpPr>
            <a:xfrm>
              <a:off x="758057" y="2821369"/>
              <a:ext cx="1388744" cy="1848705"/>
              <a:chOff x="3667124" y="2887979"/>
              <a:chExt cx="1388744" cy="1848705"/>
            </a:xfrm>
          </p:grpSpPr>
          <p:sp>
            <p:nvSpPr>
              <p:cNvPr id="323" name="Google Shape;323;p6"/>
              <p:cNvSpPr/>
              <p:nvPr/>
            </p:nvSpPr>
            <p:spPr>
              <a:xfrm>
                <a:off x="4301489" y="2887979"/>
                <a:ext cx="120014" cy="1724977"/>
              </a:xfrm>
              <a:custGeom>
                <a:avLst/>
                <a:gdLst/>
                <a:ahLst/>
                <a:cxnLst/>
                <a:rect l="l" t="t" r="r" b="b"/>
                <a:pathLst>
                  <a:path w="120014" h="1724977" extrusionOk="0">
                    <a:moveTo>
                      <a:pt x="60007" y="0"/>
                    </a:moveTo>
                    <a:lnTo>
                      <a:pt x="90488" y="862013"/>
                    </a:lnTo>
                    <a:lnTo>
                      <a:pt x="120015" y="1724977"/>
                    </a:lnTo>
                    <a:lnTo>
                      <a:pt x="60007" y="1724977"/>
                    </a:lnTo>
                    <a:lnTo>
                      <a:pt x="0" y="1724977"/>
                    </a:lnTo>
                    <a:lnTo>
                      <a:pt x="30480" y="862013"/>
                    </a:lnTo>
                    <a:close/>
                  </a:path>
                </a:pathLst>
              </a:custGeom>
              <a:solidFill>
                <a:srgbClr val="9BAC2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4" name="Google Shape;324;p6"/>
              <p:cNvSpPr/>
              <p:nvPr/>
            </p:nvSpPr>
            <p:spPr>
              <a:xfrm>
                <a:off x="4098607" y="2887979"/>
                <a:ext cx="264603" cy="476678"/>
              </a:xfrm>
              <a:custGeom>
                <a:avLst/>
                <a:gdLst/>
                <a:ahLst/>
                <a:cxnLst/>
                <a:rect l="l" t="t" r="r" b="b"/>
                <a:pathLst>
                  <a:path w="264603" h="476678" extrusionOk="0">
                    <a:moveTo>
                      <a:pt x="262890" y="0"/>
                    </a:moveTo>
                    <a:cubicBezTo>
                      <a:pt x="220027" y="224790"/>
                      <a:pt x="160972" y="379095"/>
                      <a:pt x="0" y="452438"/>
                    </a:cubicBezTo>
                    <a:cubicBezTo>
                      <a:pt x="223838" y="553402"/>
                      <a:pt x="275272" y="326707"/>
                      <a:pt x="262890" y="0"/>
                    </a:cubicBezTo>
                    <a:close/>
                  </a:path>
                </a:pathLst>
              </a:custGeom>
              <a:solidFill>
                <a:srgbClr val="9BAC2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5" name="Google Shape;325;p6"/>
              <p:cNvSpPr/>
              <p:nvPr/>
            </p:nvSpPr>
            <p:spPr>
              <a:xfrm>
                <a:off x="4359804" y="2887979"/>
                <a:ext cx="264582" cy="476678"/>
              </a:xfrm>
              <a:custGeom>
                <a:avLst/>
                <a:gdLst/>
                <a:ahLst/>
                <a:cxnLst/>
                <a:rect l="l" t="t" r="r" b="b"/>
                <a:pathLst>
                  <a:path w="264582" h="476678" extrusionOk="0">
                    <a:moveTo>
                      <a:pt x="1692" y="0"/>
                    </a:moveTo>
                    <a:cubicBezTo>
                      <a:pt x="44555" y="224790"/>
                      <a:pt x="103610" y="379095"/>
                      <a:pt x="264583" y="452438"/>
                    </a:cubicBezTo>
                    <a:cubicBezTo>
                      <a:pt x="41698" y="553402"/>
                      <a:pt x="-10690" y="326707"/>
                      <a:pt x="1692" y="0"/>
                    </a:cubicBezTo>
                    <a:close/>
                  </a:path>
                </a:pathLst>
              </a:custGeom>
              <a:solidFill>
                <a:srgbClr val="9BAC2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6" name="Google Shape;326;p6"/>
              <p:cNvSpPr/>
              <p:nvPr/>
            </p:nvSpPr>
            <p:spPr>
              <a:xfrm>
                <a:off x="4022407" y="3085146"/>
                <a:ext cx="341347" cy="615255"/>
              </a:xfrm>
              <a:custGeom>
                <a:avLst/>
                <a:gdLst/>
                <a:ahLst/>
                <a:cxnLst/>
                <a:rect l="l" t="t" r="r" b="b"/>
                <a:pathLst>
                  <a:path w="341347" h="615255" extrusionOk="0">
                    <a:moveTo>
                      <a:pt x="339090" y="0"/>
                    </a:moveTo>
                    <a:cubicBezTo>
                      <a:pt x="283845" y="289560"/>
                      <a:pt x="207645" y="488633"/>
                      <a:pt x="0" y="583883"/>
                    </a:cubicBezTo>
                    <a:cubicBezTo>
                      <a:pt x="288608" y="714375"/>
                      <a:pt x="355283" y="421958"/>
                      <a:pt x="339090" y="0"/>
                    </a:cubicBezTo>
                    <a:close/>
                  </a:path>
                </a:pathLst>
              </a:custGeom>
              <a:solidFill>
                <a:srgbClr val="9BAC2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7" name="Google Shape;327;p6"/>
              <p:cNvSpPr/>
              <p:nvPr/>
            </p:nvSpPr>
            <p:spPr>
              <a:xfrm>
                <a:off x="4359470" y="3085146"/>
                <a:ext cx="341116" cy="615255"/>
              </a:xfrm>
              <a:custGeom>
                <a:avLst/>
                <a:gdLst/>
                <a:ahLst/>
                <a:cxnLst/>
                <a:rect l="l" t="t" r="r" b="b"/>
                <a:pathLst>
                  <a:path w="341116" h="615255" extrusionOk="0">
                    <a:moveTo>
                      <a:pt x="2026" y="0"/>
                    </a:moveTo>
                    <a:cubicBezTo>
                      <a:pt x="57271" y="289560"/>
                      <a:pt x="133471" y="488633"/>
                      <a:pt x="341116" y="583883"/>
                    </a:cubicBezTo>
                    <a:cubicBezTo>
                      <a:pt x="53461" y="714375"/>
                      <a:pt x="-13214" y="421958"/>
                      <a:pt x="2026" y="0"/>
                    </a:cubicBezTo>
                    <a:close/>
                  </a:path>
                </a:pathLst>
              </a:custGeom>
              <a:solidFill>
                <a:srgbClr val="9BAC2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8" name="Google Shape;328;p6"/>
              <p:cNvSpPr/>
              <p:nvPr/>
            </p:nvSpPr>
            <p:spPr>
              <a:xfrm>
                <a:off x="3933824" y="3291839"/>
                <a:ext cx="430421" cy="615582"/>
              </a:xfrm>
              <a:custGeom>
                <a:avLst/>
                <a:gdLst/>
                <a:ahLst/>
                <a:cxnLst/>
                <a:rect l="l" t="t" r="r" b="b"/>
                <a:pathLst>
                  <a:path w="430421" h="615582" extrusionOk="0">
                    <a:moveTo>
                      <a:pt x="427672" y="0"/>
                    </a:moveTo>
                    <a:cubicBezTo>
                      <a:pt x="359092" y="289560"/>
                      <a:pt x="261938" y="488632"/>
                      <a:pt x="0" y="583882"/>
                    </a:cubicBezTo>
                    <a:cubicBezTo>
                      <a:pt x="363855" y="715328"/>
                      <a:pt x="447675" y="421957"/>
                      <a:pt x="427672" y="0"/>
                    </a:cubicBezTo>
                    <a:close/>
                  </a:path>
                </a:pathLst>
              </a:custGeom>
              <a:solidFill>
                <a:srgbClr val="9BAC2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9" name="Google Shape;329;p6"/>
              <p:cNvSpPr/>
              <p:nvPr/>
            </p:nvSpPr>
            <p:spPr>
              <a:xfrm>
                <a:off x="4358747" y="3291839"/>
                <a:ext cx="430421" cy="615582"/>
              </a:xfrm>
              <a:custGeom>
                <a:avLst/>
                <a:gdLst/>
                <a:ahLst/>
                <a:cxnLst/>
                <a:rect l="l" t="t" r="r" b="b"/>
                <a:pathLst>
                  <a:path w="430421" h="615582" extrusionOk="0">
                    <a:moveTo>
                      <a:pt x="2749" y="0"/>
                    </a:moveTo>
                    <a:cubicBezTo>
                      <a:pt x="71330" y="289560"/>
                      <a:pt x="168484" y="488632"/>
                      <a:pt x="430422" y="583882"/>
                    </a:cubicBezTo>
                    <a:cubicBezTo>
                      <a:pt x="66567" y="715328"/>
                      <a:pt x="-17253" y="421957"/>
                      <a:pt x="2749" y="0"/>
                    </a:cubicBezTo>
                    <a:close/>
                  </a:path>
                </a:pathLst>
              </a:custGeom>
              <a:solidFill>
                <a:srgbClr val="9BAC2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0" name="Google Shape;330;p6"/>
              <p:cNvSpPr/>
              <p:nvPr/>
            </p:nvSpPr>
            <p:spPr>
              <a:xfrm>
                <a:off x="3933824" y="3680459"/>
                <a:ext cx="430421" cy="615255"/>
              </a:xfrm>
              <a:custGeom>
                <a:avLst/>
                <a:gdLst/>
                <a:ahLst/>
                <a:cxnLst/>
                <a:rect l="l" t="t" r="r" b="b"/>
                <a:pathLst>
                  <a:path w="430421" h="615255" extrusionOk="0">
                    <a:moveTo>
                      <a:pt x="427672" y="0"/>
                    </a:moveTo>
                    <a:cubicBezTo>
                      <a:pt x="359092" y="289560"/>
                      <a:pt x="261938" y="488633"/>
                      <a:pt x="0" y="583883"/>
                    </a:cubicBezTo>
                    <a:cubicBezTo>
                      <a:pt x="363855" y="714375"/>
                      <a:pt x="447675" y="421958"/>
                      <a:pt x="427672" y="0"/>
                    </a:cubicBezTo>
                    <a:close/>
                  </a:path>
                </a:pathLst>
              </a:custGeom>
              <a:solidFill>
                <a:srgbClr val="9BAC2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1" name="Google Shape;331;p6"/>
              <p:cNvSpPr/>
              <p:nvPr/>
            </p:nvSpPr>
            <p:spPr>
              <a:xfrm>
                <a:off x="4358747" y="3680459"/>
                <a:ext cx="430421" cy="615255"/>
              </a:xfrm>
              <a:custGeom>
                <a:avLst/>
                <a:gdLst/>
                <a:ahLst/>
                <a:cxnLst/>
                <a:rect l="l" t="t" r="r" b="b"/>
                <a:pathLst>
                  <a:path w="430421" h="615255" extrusionOk="0">
                    <a:moveTo>
                      <a:pt x="2749" y="0"/>
                    </a:moveTo>
                    <a:cubicBezTo>
                      <a:pt x="71330" y="289560"/>
                      <a:pt x="168484" y="488633"/>
                      <a:pt x="430422" y="583883"/>
                    </a:cubicBezTo>
                    <a:cubicBezTo>
                      <a:pt x="66567" y="714375"/>
                      <a:pt x="-17253" y="421958"/>
                      <a:pt x="2749" y="0"/>
                    </a:cubicBezTo>
                    <a:close/>
                  </a:path>
                </a:pathLst>
              </a:custGeom>
              <a:solidFill>
                <a:srgbClr val="9BAC2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2" name="Google Shape;332;p6"/>
              <p:cNvSpPr/>
              <p:nvPr/>
            </p:nvSpPr>
            <p:spPr>
              <a:xfrm>
                <a:off x="3719512" y="3899534"/>
                <a:ext cx="645992" cy="615255"/>
              </a:xfrm>
              <a:custGeom>
                <a:avLst/>
                <a:gdLst/>
                <a:ahLst/>
                <a:cxnLst/>
                <a:rect l="l" t="t" r="r" b="b"/>
                <a:pathLst>
                  <a:path w="645992" h="615255" extrusionOk="0">
                    <a:moveTo>
                      <a:pt x="641985" y="0"/>
                    </a:moveTo>
                    <a:cubicBezTo>
                      <a:pt x="538163" y="289560"/>
                      <a:pt x="393383" y="488633"/>
                      <a:pt x="0" y="583883"/>
                    </a:cubicBezTo>
                    <a:cubicBezTo>
                      <a:pt x="545783" y="714375"/>
                      <a:pt x="671513" y="421958"/>
                      <a:pt x="641985" y="0"/>
                    </a:cubicBezTo>
                    <a:close/>
                  </a:path>
                </a:pathLst>
              </a:custGeom>
              <a:solidFill>
                <a:srgbClr val="9BAC2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3" name="Google Shape;333;p6"/>
              <p:cNvSpPr/>
              <p:nvPr/>
            </p:nvSpPr>
            <p:spPr>
              <a:xfrm>
                <a:off x="4357488" y="3899534"/>
                <a:ext cx="645993" cy="615255"/>
              </a:xfrm>
              <a:custGeom>
                <a:avLst/>
                <a:gdLst/>
                <a:ahLst/>
                <a:cxnLst/>
                <a:rect l="l" t="t" r="r" b="b"/>
                <a:pathLst>
                  <a:path w="645993" h="615255" extrusionOk="0">
                    <a:moveTo>
                      <a:pt x="4008" y="0"/>
                    </a:moveTo>
                    <a:cubicBezTo>
                      <a:pt x="107831" y="289560"/>
                      <a:pt x="252611" y="488633"/>
                      <a:pt x="645993" y="583883"/>
                    </a:cubicBezTo>
                    <a:cubicBezTo>
                      <a:pt x="100211" y="714375"/>
                      <a:pt x="-25519" y="421958"/>
                      <a:pt x="4008" y="0"/>
                    </a:cubicBezTo>
                    <a:close/>
                  </a:path>
                </a:pathLst>
              </a:custGeom>
              <a:solidFill>
                <a:srgbClr val="9BAC2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4" name="Google Shape;334;p6"/>
              <p:cNvSpPr/>
              <p:nvPr/>
            </p:nvSpPr>
            <p:spPr>
              <a:xfrm>
                <a:off x="3667124" y="4070984"/>
                <a:ext cx="698811" cy="665700"/>
              </a:xfrm>
              <a:custGeom>
                <a:avLst/>
                <a:gdLst/>
                <a:ahLst/>
                <a:cxnLst/>
                <a:rect l="l" t="t" r="r" b="b"/>
                <a:pathLst>
                  <a:path w="698811" h="665700" extrusionOk="0">
                    <a:moveTo>
                      <a:pt x="694372" y="0"/>
                    </a:moveTo>
                    <a:cubicBezTo>
                      <a:pt x="581978" y="313372"/>
                      <a:pt x="425767" y="528638"/>
                      <a:pt x="0" y="631508"/>
                    </a:cubicBezTo>
                    <a:cubicBezTo>
                      <a:pt x="590550" y="773430"/>
                      <a:pt x="726758" y="456247"/>
                      <a:pt x="694372" y="0"/>
                    </a:cubicBezTo>
                    <a:close/>
                  </a:path>
                </a:pathLst>
              </a:custGeom>
              <a:solidFill>
                <a:srgbClr val="9BAC2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5" name="Google Shape;335;p6"/>
              <p:cNvSpPr/>
              <p:nvPr/>
            </p:nvSpPr>
            <p:spPr>
              <a:xfrm>
                <a:off x="4357267" y="4070984"/>
                <a:ext cx="698601" cy="665700"/>
              </a:xfrm>
              <a:custGeom>
                <a:avLst/>
                <a:gdLst/>
                <a:ahLst/>
                <a:cxnLst/>
                <a:rect l="l" t="t" r="r" b="b"/>
                <a:pathLst>
                  <a:path w="698601" h="665700" extrusionOk="0">
                    <a:moveTo>
                      <a:pt x="4229" y="0"/>
                    </a:moveTo>
                    <a:cubicBezTo>
                      <a:pt x="116624" y="313372"/>
                      <a:pt x="272834" y="528638"/>
                      <a:pt x="698602" y="631508"/>
                    </a:cubicBezTo>
                    <a:cubicBezTo>
                      <a:pt x="108052" y="773430"/>
                      <a:pt x="-27203" y="456247"/>
                      <a:pt x="4229" y="0"/>
                    </a:cubicBezTo>
                    <a:close/>
                  </a:path>
                </a:pathLst>
              </a:custGeom>
              <a:solidFill>
                <a:srgbClr val="9BAC2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6" name="Google Shape;336;p6"/>
            <p:cNvGrpSpPr/>
            <p:nvPr/>
          </p:nvGrpSpPr>
          <p:grpSpPr>
            <a:xfrm>
              <a:off x="1176205" y="2474659"/>
              <a:ext cx="1720214" cy="2291018"/>
              <a:chOff x="4085272" y="2541269"/>
              <a:chExt cx="1720214" cy="2291018"/>
            </a:xfrm>
          </p:grpSpPr>
          <p:sp>
            <p:nvSpPr>
              <p:cNvPr id="337" name="Google Shape;337;p6"/>
              <p:cNvSpPr/>
              <p:nvPr/>
            </p:nvSpPr>
            <p:spPr>
              <a:xfrm>
                <a:off x="4871084" y="2541269"/>
                <a:ext cx="148590" cy="2137410"/>
              </a:xfrm>
              <a:custGeom>
                <a:avLst/>
                <a:gdLst/>
                <a:ahLst/>
                <a:cxnLst/>
                <a:rect l="l" t="t" r="r" b="b"/>
                <a:pathLst>
                  <a:path w="148590" h="2137410" extrusionOk="0">
                    <a:moveTo>
                      <a:pt x="74295" y="0"/>
                    </a:moveTo>
                    <a:lnTo>
                      <a:pt x="111443" y="1068705"/>
                    </a:lnTo>
                    <a:lnTo>
                      <a:pt x="148590" y="2137410"/>
                    </a:lnTo>
                    <a:lnTo>
                      <a:pt x="74295" y="2137410"/>
                    </a:lnTo>
                    <a:lnTo>
                      <a:pt x="0" y="2137410"/>
                    </a:lnTo>
                    <a:lnTo>
                      <a:pt x="37148" y="1068705"/>
                    </a:lnTo>
                    <a:close/>
                  </a:path>
                </a:pathLst>
              </a:custGeom>
              <a:solidFill>
                <a:srgbClr val="89992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8" name="Google Shape;338;p6"/>
              <p:cNvSpPr/>
              <p:nvPr/>
            </p:nvSpPr>
            <p:spPr>
              <a:xfrm>
                <a:off x="4619624" y="2541269"/>
                <a:ext cx="327830" cy="590752"/>
              </a:xfrm>
              <a:custGeom>
                <a:avLst/>
                <a:gdLst/>
                <a:ahLst/>
                <a:cxnLst/>
                <a:rect l="l" t="t" r="r" b="b"/>
                <a:pathLst>
                  <a:path w="327830" h="590752" extrusionOk="0">
                    <a:moveTo>
                      <a:pt x="325755" y="0"/>
                    </a:moveTo>
                    <a:cubicBezTo>
                      <a:pt x="273367" y="278130"/>
                      <a:pt x="200025" y="469583"/>
                      <a:pt x="0" y="560070"/>
                    </a:cubicBezTo>
                    <a:cubicBezTo>
                      <a:pt x="276225" y="686752"/>
                      <a:pt x="340995" y="405765"/>
                      <a:pt x="325755" y="0"/>
                    </a:cubicBezTo>
                    <a:close/>
                  </a:path>
                </a:pathLst>
              </a:custGeom>
              <a:solidFill>
                <a:srgbClr val="89992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9" name="Google Shape;339;p6"/>
              <p:cNvSpPr/>
              <p:nvPr/>
            </p:nvSpPr>
            <p:spPr>
              <a:xfrm>
                <a:off x="4943283" y="2541269"/>
                <a:ext cx="327850" cy="590752"/>
              </a:xfrm>
              <a:custGeom>
                <a:avLst/>
                <a:gdLst/>
                <a:ahLst/>
                <a:cxnLst/>
                <a:rect l="l" t="t" r="r" b="b"/>
                <a:pathLst>
                  <a:path w="327850" h="590752" extrusionOk="0">
                    <a:moveTo>
                      <a:pt x="2096" y="0"/>
                    </a:moveTo>
                    <a:cubicBezTo>
                      <a:pt x="54483" y="278130"/>
                      <a:pt x="127826" y="469583"/>
                      <a:pt x="327851" y="560070"/>
                    </a:cubicBezTo>
                    <a:cubicBezTo>
                      <a:pt x="50673" y="686752"/>
                      <a:pt x="-13144" y="405765"/>
                      <a:pt x="2096" y="0"/>
                    </a:cubicBezTo>
                    <a:close/>
                  </a:path>
                </a:pathLst>
              </a:custGeom>
              <a:solidFill>
                <a:srgbClr val="89992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0" name="Google Shape;340;p6"/>
              <p:cNvSpPr/>
              <p:nvPr/>
            </p:nvSpPr>
            <p:spPr>
              <a:xfrm>
                <a:off x="4525327" y="2786062"/>
                <a:ext cx="422617" cy="762272"/>
              </a:xfrm>
              <a:custGeom>
                <a:avLst/>
                <a:gdLst/>
                <a:ahLst/>
                <a:cxnLst/>
                <a:rect l="l" t="t" r="r" b="b"/>
                <a:pathLst>
                  <a:path w="422617" h="762272" extrusionOk="0">
                    <a:moveTo>
                      <a:pt x="420052" y="0"/>
                    </a:moveTo>
                    <a:cubicBezTo>
                      <a:pt x="352425" y="359093"/>
                      <a:pt x="257175" y="605790"/>
                      <a:pt x="0" y="722947"/>
                    </a:cubicBezTo>
                    <a:cubicBezTo>
                      <a:pt x="357188" y="885825"/>
                      <a:pt x="439102" y="522922"/>
                      <a:pt x="420052" y="0"/>
                    </a:cubicBezTo>
                    <a:close/>
                  </a:path>
                </a:pathLst>
              </a:custGeom>
              <a:solidFill>
                <a:srgbClr val="89992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1" name="Google Shape;341;p6"/>
              <p:cNvSpPr/>
              <p:nvPr/>
            </p:nvSpPr>
            <p:spPr>
              <a:xfrm>
                <a:off x="4942603" y="2786062"/>
                <a:ext cx="422828" cy="762272"/>
              </a:xfrm>
              <a:custGeom>
                <a:avLst/>
                <a:gdLst/>
                <a:ahLst/>
                <a:cxnLst/>
                <a:rect l="l" t="t" r="r" b="b"/>
                <a:pathLst>
                  <a:path w="422828" h="762272" extrusionOk="0">
                    <a:moveTo>
                      <a:pt x="2776" y="0"/>
                    </a:moveTo>
                    <a:cubicBezTo>
                      <a:pt x="70404" y="359093"/>
                      <a:pt x="165654" y="605790"/>
                      <a:pt x="422829" y="722947"/>
                    </a:cubicBezTo>
                    <a:cubicBezTo>
                      <a:pt x="65641" y="885825"/>
                      <a:pt x="-17226" y="522922"/>
                      <a:pt x="2776" y="0"/>
                    </a:cubicBezTo>
                    <a:close/>
                  </a:path>
                </a:pathLst>
              </a:custGeom>
              <a:solidFill>
                <a:srgbClr val="89992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2" name="Google Shape;342;p6"/>
              <p:cNvSpPr/>
              <p:nvPr/>
            </p:nvSpPr>
            <p:spPr>
              <a:xfrm>
                <a:off x="4415789" y="3043237"/>
                <a:ext cx="532763" cy="761880"/>
              </a:xfrm>
              <a:custGeom>
                <a:avLst/>
                <a:gdLst/>
                <a:ahLst/>
                <a:cxnLst/>
                <a:rect l="l" t="t" r="r" b="b"/>
                <a:pathLst>
                  <a:path w="532763" h="761880" extrusionOk="0">
                    <a:moveTo>
                      <a:pt x="529590" y="0"/>
                    </a:moveTo>
                    <a:cubicBezTo>
                      <a:pt x="443865" y="359093"/>
                      <a:pt x="324802" y="605790"/>
                      <a:pt x="0" y="722947"/>
                    </a:cubicBezTo>
                    <a:cubicBezTo>
                      <a:pt x="449580" y="884872"/>
                      <a:pt x="553402" y="521970"/>
                      <a:pt x="529590" y="0"/>
                    </a:cubicBezTo>
                    <a:close/>
                  </a:path>
                </a:pathLst>
              </a:custGeom>
              <a:solidFill>
                <a:srgbClr val="89992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3" name="Google Shape;343;p6"/>
              <p:cNvSpPr/>
              <p:nvPr/>
            </p:nvSpPr>
            <p:spPr>
              <a:xfrm>
                <a:off x="4941976" y="3043237"/>
                <a:ext cx="532992" cy="761880"/>
              </a:xfrm>
              <a:custGeom>
                <a:avLst/>
                <a:gdLst/>
                <a:ahLst/>
                <a:cxnLst/>
                <a:rect l="l" t="t" r="r" b="b"/>
                <a:pathLst>
                  <a:path w="532992" h="761880" extrusionOk="0">
                    <a:moveTo>
                      <a:pt x="3403" y="0"/>
                    </a:moveTo>
                    <a:cubicBezTo>
                      <a:pt x="89128" y="359093"/>
                      <a:pt x="208190" y="605790"/>
                      <a:pt x="532993" y="722947"/>
                    </a:cubicBezTo>
                    <a:cubicBezTo>
                      <a:pt x="82460" y="884872"/>
                      <a:pt x="-21362" y="521970"/>
                      <a:pt x="3403" y="0"/>
                    </a:cubicBezTo>
                    <a:close/>
                  </a:path>
                </a:pathLst>
              </a:custGeom>
              <a:solidFill>
                <a:srgbClr val="89992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4" name="Google Shape;344;p6"/>
              <p:cNvSpPr/>
              <p:nvPr/>
            </p:nvSpPr>
            <p:spPr>
              <a:xfrm>
                <a:off x="4415789" y="3523296"/>
                <a:ext cx="532763" cy="762272"/>
              </a:xfrm>
              <a:custGeom>
                <a:avLst/>
                <a:gdLst/>
                <a:ahLst/>
                <a:cxnLst/>
                <a:rect l="l" t="t" r="r" b="b"/>
                <a:pathLst>
                  <a:path w="532763" h="762272" extrusionOk="0">
                    <a:moveTo>
                      <a:pt x="529590" y="0"/>
                    </a:moveTo>
                    <a:cubicBezTo>
                      <a:pt x="443865" y="359093"/>
                      <a:pt x="324802" y="605790"/>
                      <a:pt x="0" y="722947"/>
                    </a:cubicBezTo>
                    <a:cubicBezTo>
                      <a:pt x="449580" y="885825"/>
                      <a:pt x="553402" y="522922"/>
                      <a:pt x="529590" y="0"/>
                    </a:cubicBezTo>
                    <a:close/>
                  </a:path>
                </a:pathLst>
              </a:custGeom>
              <a:solidFill>
                <a:srgbClr val="89992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5" name="Google Shape;345;p6"/>
              <p:cNvSpPr/>
              <p:nvPr/>
            </p:nvSpPr>
            <p:spPr>
              <a:xfrm>
                <a:off x="4941976" y="3523296"/>
                <a:ext cx="532992" cy="762272"/>
              </a:xfrm>
              <a:custGeom>
                <a:avLst/>
                <a:gdLst/>
                <a:ahLst/>
                <a:cxnLst/>
                <a:rect l="l" t="t" r="r" b="b"/>
                <a:pathLst>
                  <a:path w="532992" h="762272" extrusionOk="0">
                    <a:moveTo>
                      <a:pt x="3403" y="0"/>
                    </a:moveTo>
                    <a:cubicBezTo>
                      <a:pt x="89128" y="359093"/>
                      <a:pt x="208190" y="605790"/>
                      <a:pt x="532993" y="722947"/>
                    </a:cubicBezTo>
                    <a:cubicBezTo>
                      <a:pt x="82460" y="885825"/>
                      <a:pt x="-21362" y="522922"/>
                      <a:pt x="3403" y="0"/>
                    </a:cubicBezTo>
                    <a:close/>
                  </a:path>
                </a:pathLst>
              </a:custGeom>
              <a:solidFill>
                <a:srgbClr val="89992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6" name="Google Shape;346;p6"/>
              <p:cNvSpPr/>
              <p:nvPr/>
            </p:nvSpPr>
            <p:spPr>
              <a:xfrm>
                <a:off x="4150041" y="3794759"/>
                <a:ext cx="800200" cy="762272"/>
              </a:xfrm>
              <a:custGeom>
                <a:avLst/>
                <a:gdLst/>
                <a:ahLst/>
                <a:cxnLst/>
                <a:rect l="l" t="t" r="r" b="b"/>
                <a:pathLst>
                  <a:path w="800200" h="762272" extrusionOk="0">
                    <a:moveTo>
                      <a:pt x="795338" y="0"/>
                    </a:moveTo>
                    <a:cubicBezTo>
                      <a:pt x="666750" y="359093"/>
                      <a:pt x="487680" y="605790"/>
                      <a:pt x="0" y="722947"/>
                    </a:cubicBezTo>
                    <a:cubicBezTo>
                      <a:pt x="675323" y="885825"/>
                      <a:pt x="831533" y="522922"/>
                      <a:pt x="795338" y="0"/>
                    </a:cubicBezTo>
                    <a:close/>
                  </a:path>
                </a:pathLst>
              </a:custGeom>
              <a:solidFill>
                <a:srgbClr val="89992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7" name="Google Shape;347;p6"/>
              <p:cNvSpPr/>
              <p:nvPr/>
            </p:nvSpPr>
            <p:spPr>
              <a:xfrm>
                <a:off x="4940286" y="3794759"/>
                <a:ext cx="800431" cy="762272"/>
              </a:xfrm>
              <a:custGeom>
                <a:avLst/>
                <a:gdLst/>
                <a:ahLst/>
                <a:cxnLst/>
                <a:rect l="l" t="t" r="r" b="b"/>
                <a:pathLst>
                  <a:path w="800431" h="762272" extrusionOk="0">
                    <a:moveTo>
                      <a:pt x="5093" y="0"/>
                    </a:moveTo>
                    <a:cubicBezTo>
                      <a:pt x="133681" y="359093"/>
                      <a:pt x="312751" y="605790"/>
                      <a:pt x="800431" y="722947"/>
                    </a:cubicBezTo>
                    <a:cubicBezTo>
                      <a:pt x="124156" y="885825"/>
                      <a:pt x="-32054" y="522922"/>
                      <a:pt x="5093" y="0"/>
                    </a:cubicBezTo>
                    <a:close/>
                  </a:path>
                </a:pathLst>
              </a:custGeom>
              <a:solidFill>
                <a:srgbClr val="89992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8" name="Google Shape;348;p6"/>
              <p:cNvSpPr/>
              <p:nvPr/>
            </p:nvSpPr>
            <p:spPr>
              <a:xfrm>
                <a:off x="4085272" y="4008119"/>
                <a:ext cx="865352" cy="824168"/>
              </a:xfrm>
              <a:custGeom>
                <a:avLst/>
                <a:gdLst/>
                <a:ahLst/>
                <a:cxnLst/>
                <a:rect l="l" t="t" r="r" b="b"/>
                <a:pathLst>
                  <a:path w="865352" h="824168" extrusionOk="0">
                    <a:moveTo>
                      <a:pt x="860107" y="0"/>
                    </a:moveTo>
                    <a:cubicBezTo>
                      <a:pt x="721043" y="388620"/>
                      <a:pt x="527685" y="655320"/>
                      <a:pt x="0" y="782003"/>
                    </a:cubicBezTo>
                    <a:cubicBezTo>
                      <a:pt x="730568" y="957263"/>
                      <a:pt x="899160" y="564833"/>
                      <a:pt x="860107" y="0"/>
                    </a:cubicBezTo>
                    <a:close/>
                  </a:path>
                </a:pathLst>
              </a:custGeom>
              <a:solidFill>
                <a:srgbClr val="89992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" name="Google Shape;349;p6"/>
              <p:cNvSpPr/>
              <p:nvPr/>
            </p:nvSpPr>
            <p:spPr>
              <a:xfrm>
                <a:off x="4939904" y="4008119"/>
                <a:ext cx="865582" cy="824168"/>
              </a:xfrm>
              <a:custGeom>
                <a:avLst/>
                <a:gdLst/>
                <a:ahLst/>
                <a:cxnLst/>
                <a:rect l="l" t="t" r="r" b="b"/>
                <a:pathLst>
                  <a:path w="865582" h="824168" extrusionOk="0">
                    <a:moveTo>
                      <a:pt x="5475" y="0"/>
                    </a:moveTo>
                    <a:cubicBezTo>
                      <a:pt x="144540" y="388620"/>
                      <a:pt x="337897" y="655320"/>
                      <a:pt x="865582" y="782003"/>
                    </a:cubicBezTo>
                    <a:cubicBezTo>
                      <a:pt x="134062" y="957263"/>
                      <a:pt x="-34530" y="564833"/>
                      <a:pt x="5475" y="0"/>
                    </a:cubicBezTo>
                    <a:close/>
                  </a:path>
                </a:pathLst>
              </a:custGeom>
              <a:solidFill>
                <a:srgbClr val="89992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50" name="Google Shape;350;p6"/>
          <p:cNvGrpSpPr/>
          <p:nvPr/>
        </p:nvGrpSpPr>
        <p:grpSpPr>
          <a:xfrm>
            <a:off x="6053" y="2339404"/>
            <a:ext cx="1163001" cy="2642607"/>
            <a:chOff x="2957512" y="2406014"/>
            <a:chExt cx="1163001" cy="2642607"/>
          </a:xfrm>
        </p:grpSpPr>
        <p:sp>
          <p:nvSpPr>
            <p:cNvPr id="351" name="Google Shape;351;p6"/>
            <p:cNvSpPr/>
            <p:nvPr/>
          </p:nvSpPr>
          <p:spPr>
            <a:xfrm>
              <a:off x="3043237" y="2406014"/>
              <a:ext cx="171450" cy="2465069"/>
            </a:xfrm>
            <a:custGeom>
              <a:avLst/>
              <a:gdLst/>
              <a:ahLst/>
              <a:cxnLst/>
              <a:rect l="l" t="t" r="r" b="b"/>
              <a:pathLst>
                <a:path w="171450" h="2465069" extrusionOk="0">
                  <a:moveTo>
                    <a:pt x="85725" y="0"/>
                  </a:moveTo>
                  <a:lnTo>
                    <a:pt x="128588" y="1232535"/>
                  </a:lnTo>
                  <a:lnTo>
                    <a:pt x="171450" y="2465070"/>
                  </a:lnTo>
                  <a:lnTo>
                    <a:pt x="85725" y="2465070"/>
                  </a:lnTo>
                  <a:lnTo>
                    <a:pt x="0" y="2465070"/>
                  </a:lnTo>
                  <a:lnTo>
                    <a:pt x="42863" y="1232535"/>
                  </a:lnTo>
                  <a:close/>
                </a:path>
              </a:pathLst>
            </a:custGeom>
            <a:solidFill>
              <a:srgbClr val="9BAC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" name="Google Shape;352;p6"/>
            <p:cNvSpPr/>
            <p:nvPr/>
          </p:nvSpPr>
          <p:spPr>
            <a:xfrm>
              <a:off x="2957512" y="2406014"/>
              <a:ext cx="173700" cy="669607"/>
            </a:xfrm>
            <a:custGeom>
              <a:avLst/>
              <a:gdLst/>
              <a:ahLst/>
              <a:cxnLst/>
              <a:rect l="l" t="t" r="r" b="b"/>
              <a:pathLst>
                <a:path w="173700" h="669607" extrusionOk="0">
                  <a:moveTo>
                    <a:pt x="171450" y="0"/>
                  </a:moveTo>
                  <a:cubicBezTo>
                    <a:pt x="133350" y="200025"/>
                    <a:pt x="86678" y="361950"/>
                    <a:pt x="0" y="480060"/>
                  </a:cubicBezTo>
                  <a:lnTo>
                    <a:pt x="0" y="669607"/>
                  </a:lnTo>
                  <a:cubicBezTo>
                    <a:pt x="147638" y="610553"/>
                    <a:pt x="183833" y="343853"/>
                    <a:pt x="171450" y="0"/>
                  </a:cubicBezTo>
                  <a:close/>
                </a:path>
              </a:pathLst>
            </a:custGeom>
            <a:solidFill>
              <a:srgbClr val="9BAC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353;p6"/>
            <p:cNvSpPr/>
            <p:nvPr/>
          </p:nvSpPr>
          <p:spPr>
            <a:xfrm>
              <a:off x="3126644" y="2406014"/>
              <a:ext cx="378555" cy="681599"/>
            </a:xfrm>
            <a:custGeom>
              <a:avLst/>
              <a:gdLst/>
              <a:ahLst/>
              <a:cxnLst/>
              <a:rect l="l" t="t" r="r" b="b"/>
              <a:pathLst>
                <a:path w="378555" h="681599" extrusionOk="0">
                  <a:moveTo>
                    <a:pt x="2318" y="0"/>
                  </a:moveTo>
                  <a:cubicBezTo>
                    <a:pt x="63278" y="320992"/>
                    <a:pt x="148050" y="541972"/>
                    <a:pt x="378555" y="646747"/>
                  </a:cubicBezTo>
                  <a:cubicBezTo>
                    <a:pt x="58515" y="791528"/>
                    <a:pt x="-14827" y="467678"/>
                    <a:pt x="2318" y="0"/>
                  </a:cubicBezTo>
                  <a:close/>
                </a:path>
              </a:pathLst>
            </a:custGeom>
            <a:solidFill>
              <a:srgbClr val="9BAC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Google Shape;354;p6"/>
            <p:cNvSpPr/>
            <p:nvPr/>
          </p:nvSpPr>
          <p:spPr>
            <a:xfrm>
              <a:off x="2957512" y="2687954"/>
              <a:ext cx="174282" cy="835342"/>
            </a:xfrm>
            <a:custGeom>
              <a:avLst/>
              <a:gdLst/>
              <a:ahLst/>
              <a:cxnLst/>
              <a:rect l="l" t="t" r="r" b="b"/>
              <a:pathLst>
                <a:path w="174282" h="835342" extrusionOk="0">
                  <a:moveTo>
                    <a:pt x="171450" y="0"/>
                  </a:moveTo>
                  <a:cubicBezTo>
                    <a:pt x="130493" y="217170"/>
                    <a:pt x="80963" y="398145"/>
                    <a:pt x="0" y="541973"/>
                  </a:cubicBezTo>
                  <a:lnTo>
                    <a:pt x="0" y="835343"/>
                  </a:lnTo>
                  <a:cubicBezTo>
                    <a:pt x="148590" y="722948"/>
                    <a:pt x="185738" y="402908"/>
                    <a:pt x="171450" y="0"/>
                  </a:cubicBezTo>
                  <a:close/>
                </a:path>
              </a:pathLst>
            </a:custGeom>
            <a:solidFill>
              <a:srgbClr val="9BAC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" name="Google Shape;355;p6"/>
            <p:cNvSpPr/>
            <p:nvPr/>
          </p:nvSpPr>
          <p:spPr>
            <a:xfrm>
              <a:off x="3125804" y="2687954"/>
              <a:ext cx="487979" cy="879618"/>
            </a:xfrm>
            <a:custGeom>
              <a:avLst/>
              <a:gdLst/>
              <a:ahLst/>
              <a:cxnLst/>
              <a:rect l="l" t="t" r="r" b="b"/>
              <a:pathLst>
                <a:path w="487979" h="879618" extrusionOk="0">
                  <a:moveTo>
                    <a:pt x="3157" y="0"/>
                  </a:moveTo>
                  <a:cubicBezTo>
                    <a:pt x="81262" y="414338"/>
                    <a:pt x="190800" y="699135"/>
                    <a:pt x="487980" y="834390"/>
                  </a:cubicBezTo>
                  <a:cubicBezTo>
                    <a:pt x="75547" y="1022033"/>
                    <a:pt x="-19703" y="602933"/>
                    <a:pt x="3157" y="0"/>
                  </a:cubicBezTo>
                  <a:close/>
                </a:path>
              </a:pathLst>
            </a:custGeom>
            <a:solidFill>
              <a:srgbClr val="9BAC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" name="Google Shape;356;p6"/>
            <p:cNvSpPr/>
            <p:nvPr/>
          </p:nvSpPr>
          <p:spPr>
            <a:xfrm>
              <a:off x="2957512" y="2984181"/>
              <a:ext cx="175249" cy="802005"/>
            </a:xfrm>
            <a:custGeom>
              <a:avLst/>
              <a:gdLst/>
              <a:ahLst/>
              <a:cxnLst/>
              <a:rect l="l" t="t" r="r" b="b"/>
              <a:pathLst>
                <a:path w="175249" h="802005" extrusionOk="0">
                  <a:moveTo>
                    <a:pt x="171450" y="0"/>
                  </a:moveTo>
                  <a:cubicBezTo>
                    <a:pt x="127635" y="183833"/>
                    <a:pt x="76200" y="341948"/>
                    <a:pt x="0" y="472440"/>
                  </a:cubicBezTo>
                  <a:lnTo>
                    <a:pt x="0" y="802005"/>
                  </a:lnTo>
                  <a:cubicBezTo>
                    <a:pt x="150495" y="667703"/>
                    <a:pt x="188595" y="368618"/>
                    <a:pt x="171450" y="0"/>
                  </a:cubicBezTo>
                  <a:close/>
                </a:path>
              </a:pathLst>
            </a:custGeom>
            <a:solidFill>
              <a:srgbClr val="9BAC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" name="Google Shape;357;p6"/>
            <p:cNvSpPr/>
            <p:nvPr/>
          </p:nvSpPr>
          <p:spPr>
            <a:xfrm>
              <a:off x="3125039" y="2984181"/>
              <a:ext cx="614474" cy="879618"/>
            </a:xfrm>
            <a:custGeom>
              <a:avLst/>
              <a:gdLst/>
              <a:ahLst/>
              <a:cxnLst/>
              <a:rect l="l" t="t" r="r" b="b"/>
              <a:pathLst>
                <a:path w="614474" h="879618" extrusionOk="0">
                  <a:moveTo>
                    <a:pt x="3922" y="0"/>
                  </a:moveTo>
                  <a:cubicBezTo>
                    <a:pt x="102982" y="414338"/>
                    <a:pt x="240142" y="699135"/>
                    <a:pt x="614475" y="834390"/>
                  </a:cubicBezTo>
                  <a:cubicBezTo>
                    <a:pt x="95362" y="1022033"/>
                    <a:pt x="-24653" y="602933"/>
                    <a:pt x="3922" y="0"/>
                  </a:cubicBezTo>
                  <a:close/>
                </a:path>
              </a:pathLst>
            </a:custGeom>
            <a:solidFill>
              <a:srgbClr val="9BAC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" name="Google Shape;358;p6"/>
            <p:cNvSpPr/>
            <p:nvPr/>
          </p:nvSpPr>
          <p:spPr>
            <a:xfrm>
              <a:off x="2957512" y="3539489"/>
              <a:ext cx="175249" cy="802004"/>
            </a:xfrm>
            <a:custGeom>
              <a:avLst/>
              <a:gdLst/>
              <a:ahLst/>
              <a:cxnLst/>
              <a:rect l="l" t="t" r="r" b="b"/>
              <a:pathLst>
                <a:path w="175249" h="802004" extrusionOk="0">
                  <a:moveTo>
                    <a:pt x="171450" y="0"/>
                  </a:moveTo>
                  <a:cubicBezTo>
                    <a:pt x="127635" y="183832"/>
                    <a:pt x="76200" y="341947"/>
                    <a:pt x="0" y="472440"/>
                  </a:cubicBezTo>
                  <a:lnTo>
                    <a:pt x="0" y="802005"/>
                  </a:lnTo>
                  <a:cubicBezTo>
                    <a:pt x="150495" y="666750"/>
                    <a:pt x="188595" y="367665"/>
                    <a:pt x="171450" y="0"/>
                  </a:cubicBezTo>
                  <a:close/>
                </a:path>
              </a:pathLst>
            </a:custGeom>
            <a:solidFill>
              <a:srgbClr val="9BAC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" name="Google Shape;359;p6"/>
            <p:cNvSpPr/>
            <p:nvPr/>
          </p:nvSpPr>
          <p:spPr>
            <a:xfrm>
              <a:off x="3125039" y="3539489"/>
              <a:ext cx="614474" cy="879291"/>
            </a:xfrm>
            <a:custGeom>
              <a:avLst/>
              <a:gdLst/>
              <a:ahLst/>
              <a:cxnLst/>
              <a:rect l="l" t="t" r="r" b="b"/>
              <a:pathLst>
                <a:path w="614474" h="879291" extrusionOk="0">
                  <a:moveTo>
                    <a:pt x="3922" y="0"/>
                  </a:moveTo>
                  <a:cubicBezTo>
                    <a:pt x="102982" y="414338"/>
                    <a:pt x="240142" y="699135"/>
                    <a:pt x="614475" y="834390"/>
                  </a:cubicBezTo>
                  <a:cubicBezTo>
                    <a:pt x="95362" y="1021080"/>
                    <a:pt x="-24653" y="602932"/>
                    <a:pt x="3922" y="0"/>
                  </a:cubicBezTo>
                  <a:close/>
                </a:path>
              </a:pathLst>
            </a:custGeom>
            <a:solidFill>
              <a:srgbClr val="9BAC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" name="Google Shape;360;p6"/>
            <p:cNvSpPr/>
            <p:nvPr/>
          </p:nvSpPr>
          <p:spPr>
            <a:xfrm>
              <a:off x="2957512" y="3851909"/>
              <a:ext cx="177072" cy="735330"/>
            </a:xfrm>
            <a:custGeom>
              <a:avLst/>
              <a:gdLst/>
              <a:ahLst/>
              <a:cxnLst/>
              <a:rect l="l" t="t" r="r" b="b"/>
              <a:pathLst>
                <a:path w="177072" h="735330" extrusionOk="0">
                  <a:moveTo>
                    <a:pt x="171450" y="0"/>
                  </a:moveTo>
                  <a:cubicBezTo>
                    <a:pt x="123825" y="133350"/>
                    <a:pt x="69533" y="253365"/>
                    <a:pt x="0" y="359093"/>
                  </a:cubicBezTo>
                  <a:lnTo>
                    <a:pt x="0" y="735330"/>
                  </a:lnTo>
                  <a:cubicBezTo>
                    <a:pt x="154305" y="581978"/>
                    <a:pt x="193358" y="316230"/>
                    <a:pt x="171450" y="0"/>
                  </a:cubicBezTo>
                  <a:close/>
                </a:path>
              </a:pathLst>
            </a:custGeom>
            <a:solidFill>
              <a:srgbClr val="9BAC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" name="Google Shape;361;p6"/>
            <p:cNvSpPr/>
            <p:nvPr/>
          </p:nvSpPr>
          <p:spPr>
            <a:xfrm>
              <a:off x="3123079" y="3851909"/>
              <a:ext cx="923139" cy="879618"/>
            </a:xfrm>
            <a:custGeom>
              <a:avLst/>
              <a:gdLst/>
              <a:ahLst/>
              <a:cxnLst/>
              <a:rect l="l" t="t" r="r" b="b"/>
              <a:pathLst>
                <a:path w="923139" h="879618" extrusionOk="0">
                  <a:moveTo>
                    <a:pt x="5882" y="0"/>
                  </a:moveTo>
                  <a:cubicBezTo>
                    <a:pt x="153520" y="414338"/>
                    <a:pt x="360212" y="699135"/>
                    <a:pt x="923140" y="834390"/>
                  </a:cubicBezTo>
                  <a:cubicBezTo>
                    <a:pt x="143042" y="1022033"/>
                    <a:pt x="-36980" y="602933"/>
                    <a:pt x="5882" y="0"/>
                  </a:cubicBezTo>
                  <a:close/>
                </a:path>
              </a:pathLst>
            </a:custGeom>
            <a:solidFill>
              <a:srgbClr val="9BAC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" name="Google Shape;362;p6"/>
            <p:cNvSpPr/>
            <p:nvPr/>
          </p:nvSpPr>
          <p:spPr>
            <a:xfrm>
              <a:off x="2957512" y="4097654"/>
              <a:ext cx="177474" cy="781050"/>
            </a:xfrm>
            <a:custGeom>
              <a:avLst/>
              <a:gdLst/>
              <a:ahLst/>
              <a:cxnLst/>
              <a:rect l="l" t="t" r="r" b="b"/>
              <a:pathLst>
                <a:path w="177474" h="781050" extrusionOk="0">
                  <a:moveTo>
                    <a:pt x="171450" y="0"/>
                  </a:moveTo>
                  <a:cubicBezTo>
                    <a:pt x="122873" y="135255"/>
                    <a:pt x="68580" y="258127"/>
                    <a:pt x="0" y="366713"/>
                  </a:cubicBezTo>
                  <a:lnTo>
                    <a:pt x="0" y="781050"/>
                  </a:lnTo>
                  <a:cubicBezTo>
                    <a:pt x="155258" y="612457"/>
                    <a:pt x="194310" y="332422"/>
                    <a:pt x="171450" y="0"/>
                  </a:cubicBezTo>
                  <a:close/>
                </a:path>
              </a:pathLst>
            </a:custGeom>
            <a:solidFill>
              <a:srgbClr val="9BAC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" name="Google Shape;363;p6"/>
            <p:cNvSpPr/>
            <p:nvPr/>
          </p:nvSpPr>
          <p:spPr>
            <a:xfrm>
              <a:off x="3122746" y="4097654"/>
              <a:ext cx="997767" cy="950967"/>
            </a:xfrm>
            <a:custGeom>
              <a:avLst/>
              <a:gdLst/>
              <a:ahLst/>
              <a:cxnLst/>
              <a:rect l="l" t="t" r="r" b="b"/>
              <a:pathLst>
                <a:path w="997767" h="950967" extrusionOk="0">
                  <a:moveTo>
                    <a:pt x="6216" y="0"/>
                  </a:moveTo>
                  <a:cubicBezTo>
                    <a:pt x="166236" y="447675"/>
                    <a:pt x="390073" y="756285"/>
                    <a:pt x="997768" y="902017"/>
                  </a:cubicBezTo>
                  <a:cubicBezTo>
                    <a:pt x="154805" y="1104900"/>
                    <a:pt x="-39505" y="652463"/>
                    <a:pt x="6216" y="0"/>
                  </a:cubicBezTo>
                  <a:close/>
                </a:path>
              </a:pathLst>
            </a:custGeom>
            <a:solidFill>
              <a:srgbClr val="9BAC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64" name="Google Shape;364;p6"/>
          <p:cNvSpPr/>
          <p:nvPr/>
        </p:nvSpPr>
        <p:spPr>
          <a:xfrm>
            <a:off x="0" y="3998226"/>
            <a:ext cx="1602104" cy="607042"/>
          </a:xfrm>
          <a:custGeom>
            <a:avLst/>
            <a:gdLst/>
            <a:ahLst/>
            <a:cxnLst/>
            <a:rect l="l" t="t" r="r" b="b"/>
            <a:pathLst>
              <a:path w="1602104" h="607042" extrusionOk="0">
                <a:moveTo>
                  <a:pt x="0" y="379395"/>
                </a:moveTo>
                <a:cubicBezTo>
                  <a:pt x="126683" y="-3510"/>
                  <a:pt x="266700" y="58402"/>
                  <a:pt x="417195" y="429877"/>
                </a:cubicBezTo>
                <a:cubicBezTo>
                  <a:pt x="589598" y="-171150"/>
                  <a:pt x="773430" y="-134955"/>
                  <a:pt x="969645" y="494647"/>
                </a:cubicBezTo>
                <a:cubicBezTo>
                  <a:pt x="1025843" y="245092"/>
                  <a:pt x="1199198" y="199372"/>
                  <a:pt x="1602105" y="555607"/>
                </a:cubicBezTo>
                <a:lnTo>
                  <a:pt x="0" y="607042"/>
                </a:lnTo>
                <a:lnTo>
                  <a:pt x="0" y="379395"/>
                </a:lnTo>
                <a:close/>
              </a:path>
            </a:pathLst>
          </a:custGeom>
          <a:solidFill>
            <a:srgbClr val="6E83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" name="Google Shape;365;p6"/>
          <p:cNvSpPr/>
          <p:nvPr/>
        </p:nvSpPr>
        <p:spPr>
          <a:xfrm>
            <a:off x="0" y="4452937"/>
            <a:ext cx="12195810" cy="2119312"/>
          </a:xfrm>
          <a:custGeom>
            <a:avLst/>
            <a:gdLst/>
            <a:ahLst/>
            <a:cxnLst/>
            <a:rect l="l" t="t" r="r" b="b"/>
            <a:pathLst>
              <a:path w="6286500" h="2119312" extrusionOk="0">
                <a:moveTo>
                  <a:pt x="0" y="0"/>
                </a:moveTo>
                <a:lnTo>
                  <a:pt x="6286500" y="332422"/>
                </a:lnTo>
                <a:lnTo>
                  <a:pt x="6286500" y="2119313"/>
                </a:lnTo>
                <a:lnTo>
                  <a:pt x="0" y="2119313"/>
                </a:lnTo>
                <a:close/>
              </a:path>
            </a:pathLst>
          </a:custGeom>
          <a:solidFill>
            <a:srgbClr val="B6CF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6" name="Google Shape;366;p6"/>
          <p:cNvSpPr/>
          <p:nvPr/>
        </p:nvSpPr>
        <p:spPr>
          <a:xfrm>
            <a:off x="0" y="5071110"/>
            <a:ext cx="12195810" cy="583882"/>
          </a:xfrm>
          <a:custGeom>
            <a:avLst/>
            <a:gdLst/>
            <a:ahLst/>
            <a:cxnLst/>
            <a:rect l="l" t="t" r="r" b="b"/>
            <a:pathLst>
              <a:path w="6286500" h="583882" extrusionOk="0">
                <a:moveTo>
                  <a:pt x="6286500" y="0"/>
                </a:moveTo>
                <a:lnTo>
                  <a:pt x="0" y="565785"/>
                </a:lnTo>
                <a:lnTo>
                  <a:pt x="6286500" y="583883"/>
                </a:lnTo>
                <a:close/>
              </a:path>
            </a:pathLst>
          </a:custGeom>
          <a:solidFill>
            <a:srgbClr val="CEDD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7" name="Google Shape;367;p6"/>
          <p:cNvSpPr/>
          <p:nvPr/>
        </p:nvSpPr>
        <p:spPr>
          <a:xfrm>
            <a:off x="0" y="5982653"/>
            <a:ext cx="12195810" cy="875347"/>
          </a:xfrm>
          <a:custGeom>
            <a:avLst/>
            <a:gdLst/>
            <a:ahLst/>
            <a:cxnLst/>
            <a:rect l="l" t="t" r="r" b="b"/>
            <a:pathLst>
              <a:path w="6286500" h="875347" extrusionOk="0">
                <a:moveTo>
                  <a:pt x="0" y="0"/>
                </a:moveTo>
                <a:lnTo>
                  <a:pt x="6286500" y="565785"/>
                </a:lnTo>
                <a:lnTo>
                  <a:pt x="6286500" y="875348"/>
                </a:lnTo>
                <a:lnTo>
                  <a:pt x="0" y="875348"/>
                </a:lnTo>
                <a:close/>
              </a:path>
            </a:pathLst>
          </a:custGeom>
          <a:solidFill>
            <a:srgbClr val="A8C05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8" name="Google Shape;368;p6"/>
          <p:cNvSpPr/>
          <p:nvPr/>
        </p:nvSpPr>
        <p:spPr>
          <a:xfrm>
            <a:off x="9455468" y="5306938"/>
            <a:ext cx="2736532" cy="1551062"/>
          </a:xfrm>
          <a:custGeom>
            <a:avLst/>
            <a:gdLst/>
            <a:ahLst/>
            <a:cxnLst/>
            <a:rect l="l" t="t" r="r" b="b"/>
            <a:pathLst>
              <a:path w="2736532" h="1551062" extrusionOk="0">
                <a:moveTo>
                  <a:pt x="2736533" y="207086"/>
                </a:moveTo>
                <a:lnTo>
                  <a:pt x="2736533" y="1551063"/>
                </a:lnTo>
                <a:lnTo>
                  <a:pt x="0" y="1551063"/>
                </a:lnTo>
                <a:cubicBezTo>
                  <a:pt x="529590" y="854786"/>
                  <a:pt x="1128713" y="-379655"/>
                  <a:pt x="1803082" y="766203"/>
                </a:cubicBezTo>
                <a:cubicBezTo>
                  <a:pt x="2008822" y="286143"/>
                  <a:pt x="2281238" y="-327267"/>
                  <a:pt x="2736533" y="207086"/>
                </a:cubicBezTo>
                <a:close/>
              </a:path>
            </a:pathLst>
          </a:custGeom>
          <a:solidFill>
            <a:srgbClr val="5C6D2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9" name="Google Shape;369;p6"/>
          <p:cNvSpPr/>
          <p:nvPr/>
        </p:nvSpPr>
        <p:spPr>
          <a:xfrm>
            <a:off x="10588943" y="3857834"/>
            <a:ext cx="1603057" cy="974699"/>
          </a:xfrm>
          <a:custGeom>
            <a:avLst/>
            <a:gdLst/>
            <a:ahLst/>
            <a:cxnLst/>
            <a:rect l="l" t="t" r="r" b="b"/>
            <a:pathLst>
              <a:path w="1603057" h="974699" extrusionOk="0">
                <a:moveTo>
                  <a:pt x="1602105" y="608940"/>
                </a:moveTo>
                <a:cubicBezTo>
                  <a:pt x="1475423" y="-5423"/>
                  <a:pt x="1335405" y="94590"/>
                  <a:pt x="1184910" y="689902"/>
                </a:cubicBezTo>
                <a:cubicBezTo>
                  <a:pt x="1012507" y="-274980"/>
                  <a:pt x="828675" y="-215925"/>
                  <a:pt x="632460" y="792773"/>
                </a:cubicBezTo>
                <a:cubicBezTo>
                  <a:pt x="576263" y="392723"/>
                  <a:pt x="402907" y="319380"/>
                  <a:pt x="0" y="889927"/>
                </a:cubicBezTo>
                <a:lnTo>
                  <a:pt x="1603057" y="974700"/>
                </a:lnTo>
                <a:lnTo>
                  <a:pt x="1603057" y="608940"/>
                </a:lnTo>
                <a:close/>
              </a:path>
            </a:pathLst>
          </a:custGeom>
          <a:solidFill>
            <a:srgbClr val="7D992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0" name="Google Shape;370;p6"/>
          <p:cNvSpPr/>
          <p:nvPr/>
        </p:nvSpPr>
        <p:spPr>
          <a:xfrm>
            <a:off x="839795" y="551237"/>
            <a:ext cx="2575560" cy="694070"/>
          </a:xfrm>
          <a:custGeom>
            <a:avLst/>
            <a:gdLst/>
            <a:ahLst/>
            <a:cxnLst/>
            <a:rect l="l" t="t" r="r" b="b"/>
            <a:pathLst>
              <a:path w="2575560" h="694070" extrusionOk="0">
                <a:moveTo>
                  <a:pt x="0" y="694070"/>
                </a:moveTo>
                <a:cubicBezTo>
                  <a:pt x="858203" y="694070"/>
                  <a:pt x="1716405" y="694070"/>
                  <a:pt x="2575560" y="694070"/>
                </a:cubicBezTo>
                <a:cubicBezTo>
                  <a:pt x="2435543" y="662638"/>
                  <a:pt x="2295525" y="631206"/>
                  <a:pt x="2155508" y="599773"/>
                </a:cubicBezTo>
                <a:cubicBezTo>
                  <a:pt x="1987868" y="229251"/>
                  <a:pt x="1803083" y="305451"/>
                  <a:pt x="1611630" y="586438"/>
                </a:cubicBezTo>
                <a:cubicBezTo>
                  <a:pt x="1310640" y="-256524"/>
                  <a:pt x="1157288" y="-122222"/>
                  <a:pt x="1086803" y="555006"/>
                </a:cubicBezTo>
                <a:cubicBezTo>
                  <a:pt x="957263" y="218773"/>
                  <a:pt x="819150" y="303545"/>
                  <a:pt x="677228" y="555006"/>
                </a:cubicBezTo>
                <a:cubicBezTo>
                  <a:pt x="558165" y="-19352"/>
                  <a:pt x="420053" y="-3160"/>
                  <a:pt x="264795" y="595011"/>
                </a:cubicBezTo>
                <a:cubicBezTo>
                  <a:pt x="177165" y="628348"/>
                  <a:pt x="88583" y="661686"/>
                  <a:pt x="0" y="69407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p6"/>
          <p:cNvSpPr/>
          <p:nvPr/>
        </p:nvSpPr>
        <p:spPr>
          <a:xfrm>
            <a:off x="8027747" y="1316053"/>
            <a:ext cx="2637472" cy="552973"/>
          </a:xfrm>
          <a:custGeom>
            <a:avLst/>
            <a:gdLst/>
            <a:ahLst/>
            <a:cxnLst/>
            <a:rect l="l" t="t" r="r" b="b"/>
            <a:pathLst>
              <a:path w="2637472" h="552973" extrusionOk="0">
                <a:moveTo>
                  <a:pt x="2637473" y="552974"/>
                </a:moveTo>
                <a:lnTo>
                  <a:pt x="2174558" y="488203"/>
                </a:lnTo>
                <a:cubicBezTo>
                  <a:pt x="1945957" y="-196644"/>
                  <a:pt x="1808798" y="-107109"/>
                  <a:pt x="1724025" y="423434"/>
                </a:cubicBezTo>
                <a:cubicBezTo>
                  <a:pt x="1554480" y="116729"/>
                  <a:pt x="1388745" y="110061"/>
                  <a:pt x="1231582" y="450103"/>
                </a:cubicBezTo>
                <a:cubicBezTo>
                  <a:pt x="1145857" y="-29956"/>
                  <a:pt x="998220" y="-80439"/>
                  <a:pt x="768668" y="445341"/>
                </a:cubicBezTo>
                <a:cubicBezTo>
                  <a:pt x="606743" y="-19479"/>
                  <a:pt x="467678" y="34814"/>
                  <a:pt x="360045" y="450103"/>
                </a:cubicBezTo>
                <a:lnTo>
                  <a:pt x="0" y="552974"/>
                </a:lnTo>
                <a:lnTo>
                  <a:pt x="2637473" y="55297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72" name="Google Shape;372;p6"/>
          <p:cNvGrpSpPr/>
          <p:nvPr/>
        </p:nvGrpSpPr>
        <p:grpSpPr>
          <a:xfrm>
            <a:off x="4783733" y="2202831"/>
            <a:ext cx="1943099" cy="2588030"/>
            <a:chOff x="5687377" y="2462212"/>
            <a:chExt cx="1943099" cy="2588030"/>
          </a:xfrm>
        </p:grpSpPr>
        <p:sp>
          <p:nvSpPr>
            <p:cNvPr id="373" name="Google Shape;373;p6"/>
            <p:cNvSpPr/>
            <p:nvPr/>
          </p:nvSpPr>
          <p:spPr>
            <a:xfrm>
              <a:off x="6575106" y="2462212"/>
              <a:ext cx="167640" cy="2414587"/>
            </a:xfrm>
            <a:custGeom>
              <a:avLst/>
              <a:gdLst/>
              <a:ahLst/>
              <a:cxnLst/>
              <a:rect l="l" t="t" r="r" b="b"/>
              <a:pathLst>
                <a:path w="167640" h="2414587" extrusionOk="0">
                  <a:moveTo>
                    <a:pt x="83820" y="0"/>
                  </a:moveTo>
                  <a:lnTo>
                    <a:pt x="125730" y="1207770"/>
                  </a:lnTo>
                  <a:lnTo>
                    <a:pt x="167640" y="2414588"/>
                  </a:lnTo>
                  <a:lnTo>
                    <a:pt x="83820" y="2414588"/>
                  </a:lnTo>
                  <a:lnTo>
                    <a:pt x="0" y="2414588"/>
                  </a:lnTo>
                  <a:lnTo>
                    <a:pt x="41910" y="1207770"/>
                  </a:lnTo>
                  <a:close/>
                </a:path>
              </a:pathLst>
            </a:custGeom>
            <a:solidFill>
              <a:srgbClr val="9BAC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" name="Google Shape;374;p6"/>
            <p:cNvSpPr/>
            <p:nvPr/>
          </p:nvSpPr>
          <p:spPr>
            <a:xfrm>
              <a:off x="6291262" y="2462212"/>
              <a:ext cx="370009" cy="667597"/>
            </a:xfrm>
            <a:custGeom>
              <a:avLst/>
              <a:gdLst/>
              <a:ahLst/>
              <a:cxnLst/>
              <a:rect l="l" t="t" r="r" b="b"/>
              <a:pathLst>
                <a:path w="370009" h="667597" extrusionOk="0">
                  <a:moveTo>
                    <a:pt x="367665" y="0"/>
                  </a:moveTo>
                  <a:cubicBezTo>
                    <a:pt x="308610" y="314325"/>
                    <a:pt x="225743" y="530543"/>
                    <a:pt x="0" y="633413"/>
                  </a:cubicBezTo>
                  <a:cubicBezTo>
                    <a:pt x="312420" y="775335"/>
                    <a:pt x="384810" y="458153"/>
                    <a:pt x="367665" y="0"/>
                  </a:cubicBezTo>
                  <a:close/>
                </a:path>
              </a:pathLst>
            </a:custGeom>
            <a:solidFill>
              <a:srgbClr val="9BAC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" name="Google Shape;375;p6"/>
            <p:cNvSpPr/>
            <p:nvPr/>
          </p:nvSpPr>
          <p:spPr>
            <a:xfrm>
              <a:off x="6656791" y="2462212"/>
              <a:ext cx="369800" cy="667597"/>
            </a:xfrm>
            <a:custGeom>
              <a:avLst/>
              <a:gdLst/>
              <a:ahLst/>
              <a:cxnLst/>
              <a:rect l="l" t="t" r="r" b="b"/>
              <a:pathLst>
                <a:path w="369800" h="667597" extrusionOk="0">
                  <a:moveTo>
                    <a:pt x="2136" y="0"/>
                  </a:moveTo>
                  <a:cubicBezTo>
                    <a:pt x="61191" y="314325"/>
                    <a:pt x="144058" y="530543"/>
                    <a:pt x="369801" y="633413"/>
                  </a:cubicBezTo>
                  <a:cubicBezTo>
                    <a:pt x="57381" y="775335"/>
                    <a:pt x="-14057" y="458153"/>
                    <a:pt x="2136" y="0"/>
                  </a:cubicBezTo>
                  <a:close/>
                </a:path>
              </a:pathLst>
            </a:custGeom>
            <a:solidFill>
              <a:srgbClr val="9BAC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" name="Google Shape;376;p6"/>
            <p:cNvSpPr/>
            <p:nvPr/>
          </p:nvSpPr>
          <p:spPr>
            <a:xfrm>
              <a:off x="6184581" y="2739389"/>
              <a:ext cx="477339" cy="861169"/>
            </a:xfrm>
            <a:custGeom>
              <a:avLst/>
              <a:gdLst/>
              <a:ahLst/>
              <a:cxnLst/>
              <a:rect l="l" t="t" r="r" b="b"/>
              <a:pathLst>
                <a:path w="477339" h="861169" extrusionOk="0">
                  <a:moveTo>
                    <a:pt x="474345" y="0"/>
                  </a:moveTo>
                  <a:cubicBezTo>
                    <a:pt x="398145" y="405765"/>
                    <a:pt x="290513" y="683895"/>
                    <a:pt x="0" y="817245"/>
                  </a:cubicBezTo>
                  <a:cubicBezTo>
                    <a:pt x="403860" y="1000125"/>
                    <a:pt x="496253" y="589597"/>
                    <a:pt x="474345" y="0"/>
                  </a:cubicBezTo>
                  <a:close/>
                </a:path>
              </a:pathLst>
            </a:custGeom>
            <a:solidFill>
              <a:srgbClr val="9BAC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" name="Google Shape;377;p6"/>
            <p:cNvSpPr/>
            <p:nvPr/>
          </p:nvSpPr>
          <p:spPr>
            <a:xfrm>
              <a:off x="6655953" y="2739389"/>
              <a:ext cx="477318" cy="861169"/>
            </a:xfrm>
            <a:custGeom>
              <a:avLst/>
              <a:gdLst/>
              <a:ahLst/>
              <a:cxnLst/>
              <a:rect l="l" t="t" r="r" b="b"/>
              <a:pathLst>
                <a:path w="477318" h="861169" extrusionOk="0">
                  <a:moveTo>
                    <a:pt x="2974" y="0"/>
                  </a:moveTo>
                  <a:cubicBezTo>
                    <a:pt x="79174" y="405765"/>
                    <a:pt x="186806" y="683895"/>
                    <a:pt x="477319" y="817245"/>
                  </a:cubicBezTo>
                  <a:cubicBezTo>
                    <a:pt x="74411" y="1000125"/>
                    <a:pt x="-18934" y="589597"/>
                    <a:pt x="2974" y="0"/>
                  </a:cubicBezTo>
                  <a:close/>
                </a:path>
              </a:pathLst>
            </a:custGeom>
            <a:solidFill>
              <a:srgbClr val="9BAC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" name="Google Shape;378;p6"/>
            <p:cNvSpPr/>
            <p:nvPr/>
          </p:nvSpPr>
          <p:spPr>
            <a:xfrm>
              <a:off x="6060756" y="3028949"/>
              <a:ext cx="601931" cy="861233"/>
            </a:xfrm>
            <a:custGeom>
              <a:avLst/>
              <a:gdLst/>
              <a:ahLst/>
              <a:cxnLst/>
              <a:rect l="l" t="t" r="r" b="b"/>
              <a:pathLst>
                <a:path w="601931" h="861233" extrusionOk="0">
                  <a:moveTo>
                    <a:pt x="598170" y="0"/>
                  </a:moveTo>
                  <a:cubicBezTo>
                    <a:pt x="501968" y="405765"/>
                    <a:pt x="366713" y="683895"/>
                    <a:pt x="0" y="817245"/>
                  </a:cubicBezTo>
                  <a:cubicBezTo>
                    <a:pt x="508635" y="1000125"/>
                    <a:pt x="625793" y="590550"/>
                    <a:pt x="598170" y="0"/>
                  </a:cubicBezTo>
                  <a:close/>
                </a:path>
              </a:pathLst>
            </a:custGeom>
            <a:solidFill>
              <a:srgbClr val="9BAC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9" name="Google Shape;379;p6"/>
            <p:cNvSpPr/>
            <p:nvPr/>
          </p:nvSpPr>
          <p:spPr>
            <a:xfrm>
              <a:off x="6655186" y="3028949"/>
              <a:ext cx="601910" cy="861233"/>
            </a:xfrm>
            <a:custGeom>
              <a:avLst/>
              <a:gdLst/>
              <a:ahLst/>
              <a:cxnLst/>
              <a:rect l="l" t="t" r="r" b="b"/>
              <a:pathLst>
                <a:path w="601910" h="861233" extrusionOk="0">
                  <a:moveTo>
                    <a:pt x="3741" y="0"/>
                  </a:moveTo>
                  <a:cubicBezTo>
                    <a:pt x="99943" y="405765"/>
                    <a:pt x="235198" y="683895"/>
                    <a:pt x="601910" y="817245"/>
                  </a:cubicBezTo>
                  <a:cubicBezTo>
                    <a:pt x="94228" y="1000125"/>
                    <a:pt x="-23882" y="590550"/>
                    <a:pt x="3741" y="0"/>
                  </a:cubicBezTo>
                  <a:close/>
                </a:path>
              </a:pathLst>
            </a:custGeom>
            <a:solidFill>
              <a:srgbClr val="9BAC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0" name="Google Shape;380;p6"/>
            <p:cNvSpPr/>
            <p:nvPr/>
          </p:nvSpPr>
          <p:spPr>
            <a:xfrm>
              <a:off x="6060756" y="3571874"/>
              <a:ext cx="601931" cy="861233"/>
            </a:xfrm>
            <a:custGeom>
              <a:avLst/>
              <a:gdLst/>
              <a:ahLst/>
              <a:cxnLst/>
              <a:rect l="l" t="t" r="r" b="b"/>
              <a:pathLst>
                <a:path w="601931" h="861233" extrusionOk="0">
                  <a:moveTo>
                    <a:pt x="598170" y="0"/>
                  </a:moveTo>
                  <a:cubicBezTo>
                    <a:pt x="501968" y="405765"/>
                    <a:pt x="366713" y="683895"/>
                    <a:pt x="0" y="817245"/>
                  </a:cubicBezTo>
                  <a:cubicBezTo>
                    <a:pt x="508635" y="1000125"/>
                    <a:pt x="625793" y="590550"/>
                    <a:pt x="598170" y="0"/>
                  </a:cubicBezTo>
                  <a:close/>
                </a:path>
              </a:pathLst>
            </a:custGeom>
            <a:solidFill>
              <a:srgbClr val="9BAC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1" name="Google Shape;381;p6"/>
            <p:cNvSpPr/>
            <p:nvPr/>
          </p:nvSpPr>
          <p:spPr>
            <a:xfrm>
              <a:off x="6655186" y="3571874"/>
              <a:ext cx="601910" cy="861233"/>
            </a:xfrm>
            <a:custGeom>
              <a:avLst/>
              <a:gdLst/>
              <a:ahLst/>
              <a:cxnLst/>
              <a:rect l="l" t="t" r="r" b="b"/>
              <a:pathLst>
                <a:path w="601910" h="861233" extrusionOk="0">
                  <a:moveTo>
                    <a:pt x="3741" y="0"/>
                  </a:moveTo>
                  <a:cubicBezTo>
                    <a:pt x="99943" y="405765"/>
                    <a:pt x="235198" y="683895"/>
                    <a:pt x="601910" y="817245"/>
                  </a:cubicBezTo>
                  <a:cubicBezTo>
                    <a:pt x="94228" y="1000125"/>
                    <a:pt x="-23882" y="590550"/>
                    <a:pt x="3741" y="0"/>
                  </a:cubicBezTo>
                  <a:close/>
                </a:path>
              </a:pathLst>
            </a:custGeom>
            <a:solidFill>
              <a:srgbClr val="9BAC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" name="Google Shape;382;p6"/>
            <p:cNvSpPr/>
            <p:nvPr/>
          </p:nvSpPr>
          <p:spPr>
            <a:xfrm>
              <a:off x="5760719" y="3878579"/>
              <a:ext cx="903953" cy="861233"/>
            </a:xfrm>
            <a:custGeom>
              <a:avLst/>
              <a:gdLst/>
              <a:ahLst/>
              <a:cxnLst/>
              <a:rect l="l" t="t" r="r" b="b"/>
              <a:pathLst>
                <a:path w="903953" h="861233" extrusionOk="0">
                  <a:moveTo>
                    <a:pt x="898208" y="0"/>
                  </a:moveTo>
                  <a:cubicBezTo>
                    <a:pt x="753428" y="405765"/>
                    <a:pt x="550545" y="683895"/>
                    <a:pt x="0" y="817245"/>
                  </a:cubicBezTo>
                  <a:cubicBezTo>
                    <a:pt x="763905" y="1000125"/>
                    <a:pt x="940118" y="590550"/>
                    <a:pt x="898208" y="0"/>
                  </a:cubicBezTo>
                  <a:close/>
                </a:path>
              </a:pathLst>
            </a:custGeom>
            <a:solidFill>
              <a:srgbClr val="9BAC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" name="Google Shape;383;p6"/>
            <p:cNvSpPr/>
            <p:nvPr/>
          </p:nvSpPr>
          <p:spPr>
            <a:xfrm>
              <a:off x="6653411" y="3878579"/>
              <a:ext cx="903723" cy="861233"/>
            </a:xfrm>
            <a:custGeom>
              <a:avLst/>
              <a:gdLst/>
              <a:ahLst/>
              <a:cxnLst/>
              <a:rect l="l" t="t" r="r" b="b"/>
              <a:pathLst>
                <a:path w="903723" h="861233" extrusionOk="0">
                  <a:moveTo>
                    <a:pt x="5516" y="0"/>
                  </a:moveTo>
                  <a:cubicBezTo>
                    <a:pt x="150296" y="405765"/>
                    <a:pt x="353178" y="683895"/>
                    <a:pt x="903723" y="817245"/>
                  </a:cubicBezTo>
                  <a:cubicBezTo>
                    <a:pt x="140771" y="1000125"/>
                    <a:pt x="-35442" y="590550"/>
                    <a:pt x="5516" y="0"/>
                  </a:cubicBezTo>
                  <a:close/>
                </a:path>
              </a:pathLst>
            </a:custGeom>
            <a:solidFill>
              <a:srgbClr val="9BAC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4" name="Google Shape;384;p6"/>
            <p:cNvSpPr/>
            <p:nvPr/>
          </p:nvSpPr>
          <p:spPr>
            <a:xfrm>
              <a:off x="5687377" y="4118609"/>
              <a:ext cx="977630" cy="931633"/>
            </a:xfrm>
            <a:custGeom>
              <a:avLst/>
              <a:gdLst/>
              <a:ahLst/>
              <a:cxnLst/>
              <a:rect l="l" t="t" r="r" b="b"/>
              <a:pathLst>
                <a:path w="977630" h="931633" extrusionOk="0">
                  <a:moveTo>
                    <a:pt x="971550" y="0"/>
                  </a:moveTo>
                  <a:cubicBezTo>
                    <a:pt x="814388" y="439103"/>
                    <a:pt x="596265" y="740093"/>
                    <a:pt x="0" y="883920"/>
                  </a:cubicBezTo>
                  <a:cubicBezTo>
                    <a:pt x="825817" y="1082040"/>
                    <a:pt x="1016317" y="639128"/>
                    <a:pt x="971550" y="0"/>
                  </a:cubicBezTo>
                  <a:close/>
                </a:path>
              </a:pathLst>
            </a:custGeom>
            <a:solidFill>
              <a:srgbClr val="9BAC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5" name="Google Shape;385;p6"/>
            <p:cNvSpPr/>
            <p:nvPr/>
          </p:nvSpPr>
          <p:spPr>
            <a:xfrm>
              <a:off x="6652846" y="4118609"/>
              <a:ext cx="977630" cy="931633"/>
            </a:xfrm>
            <a:custGeom>
              <a:avLst/>
              <a:gdLst/>
              <a:ahLst/>
              <a:cxnLst/>
              <a:rect l="l" t="t" r="r" b="b"/>
              <a:pathLst>
                <a:path w="977630" h="931633" extrusionOk="0">
                  <a:moveTo>
                    <a:pt x="6080" y="0"/>
                  </a:moveTo>
                  <a:cubicBezTo>
                    <a:pt x="163243" y="439103"/>
                    <a:pt x="381365" y="740093"/>
                    <a:pt x="977631" y="883920"/>
                  </a:cubicBezTo>
                  <a:cubicBezTo>
                    <a:pt x="151813" y="1082040"/>
                    <a:pt x="-38687" y="639128"/>
                    <a:pt x="6080" y="0"/>
                  </a:cubicBezTo>
                  <a:close/>
                </a:path>
              </a:pathLst>
            </a:custGeom>
            <a:solidFill>
              <a:srgbClr val="9BAC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86" name="Google Shape;386;p6"/>
          <p:cNvSpPr/>
          <p:nvPr/>
        </p:nvSpPr>
        <p:spPr>
          <a:xfrm>
            <a:off x="9306573" y="594637"/>
            <a:ext cx="2575560" cy="694070"/>
          </a:xfrm>
          <a:custGeom>
            <a:avLst/>
            <a:gdLst/>
            <a:ahLst/>
            <a:cxnLst/>
            <a:rect l="l" t="t" r="r" b="b"/>
            <a:pathLst>
              <a:path w="2575560" h="694070" extrusionOk="0">
                <a:moveTo>
                  <a:pt x="0" y="694070"/>
                </a:moveTo>
                <a:cubicBezTo>
                  <a:pt x="858203" y="694070"/>
                  <a:pt x="1716405" y="694070"/>
                  <a:pt x="2575560" y="694070"/>
                </a:cubicBezTo>
                <a:cubicBezTo>
                  <a:pt x="2435543" y="662638"/>
                  <a:pt x="2295525" y="631206"/>
                  <a:pt x="2155508" y="599773"/>
                </a:cubicBezTo>
                <a:cubicBezTo>
                  <a:pt x="1987868" y="229251"/>
                  <a:pt x="1803083" y="305451"/>
                  <a:pt x="1611630" y="586438"/>
                </a:cubicBezTo>
                <a:cubicBezTo>
                  <a:pt x="1310640" y="-256524"/>
                  <a:pt x="1157288" y="-122222"/>
                  <a:pt x="1086803" y="555006"/>
                </a:cubicBezTo>
                <a:cubicBezTo>
                  <a:pt x="957263" y="218773"/>
                  <a:pt x="819150" y="303545"/>
                  <a:pt x="677228" y="555006"/>
                </a:cubicBezTo>
                <a:cubicBezTo>
                  <a:pt x="558165" y="-19352"/>
                  <a:pt x="420053" y="-3160"/>
                  <a:pt x="264795" y="595011"/>
                </a:cubicBezTo>
                <a:cubicBezTo>
                  <a:pt x="177165" y="628348"/>
                  <a:pt x="88583" y="661686"/>
                  <a:pt x="0" y="694070"/>
                </a:cubicBezTo>
                <a:close/>
              </a:path>
            </a:pathLst>
          </a:custGeom>
          <a:solidFill>
            <a:srgbClr val="B2E6E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87" name="Google Shape;387;p6"/>
          <p:cNvGrpSpPr/>
          <p:nvPr/>
        </p:nvGrpSpPr>
        <p:grpSpPr>
          <a:xfrm rot="323275">
            <a:off x="144154" y="3927225"/>
            <a:ext cx="1531647" cy="1134448"/>
            <a:chOff x="1414078" y="4153922"/>
            <a:chExt cx="1531619" cy="1134427"/>
          </a:xfrm>
        </p:grpSpPr>
        <p:sp>
          <p:nvSpPr>
            <p:cNvPr id="388" name="Google Shape;388;p6"/>
            <p:cNvSpPr/>
            <p:nvPr/>
          </p:nvSpPr>
          <p:spPr>
            <a:xfrm>
              <a:off x="1414078" y="4153922"/>
              <a:ext cx="1045844" cy="1134427"/>
            </a:xfrm>
            <a:custGeom>
              <a:avLst/>
              <a:gdLst/>
              <a:ahLst/>
              <a:cxnLst/>
              <a:rect l="l" t="t" r="r" b="b"/>
              <a:pathLst>
                <a:path w="1045844" h="1134427" extrusionOk="0">
                  <a:moveTo>
                    <a:pt x="1045845" y="0"/>
                  </a:moveTo>
                  <a:lnTo>
                    <a:pt x="409575" y="316230"/>
                  </a:lnTo>
                  <a:cubicBezTo>
                    <a:pt x="306705" y="625792"/>
                    <a:pt x="168592" y="896302"/>
                    <a:pt x="0" y="1134427"/>
                  </a:cubicBezTo>
                  <a:lnTo>
                    <a:pt x="783907" y="1063943"/>
                  </a:lnTo>
                  <a:lnTo>
                    <a:pt x="1033462" y="238125"/>
                  </a:lnTo>
                  <a:lnTo>
                    <a:pt x="1045845" y="0"/>
                  </a:lnTo>
                  <a:close/>
                </a:path>
              </a:pathLst>
            </a:custGeom>
            <a:solidFill>
              <a:srgbClr val="E05C1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9" name="Google Shape;389;p6"/>
            <p:cNvSpPr/>
            <p:nvPr/>
          </p:nvSpPr>
          <p:spPr>
            <a:xfrm>
              <a:off x="2008438" y="4154874"/>
              <a:ext cx="937259" cy="1081087"/>
            </a:xfrm>
            <a:custGeom>
              <a:avLst/>
              <a:gdLst/>
              <a:ahLst/>
              <a:cxnLst/>
              <a:rect l="l" t="t" r="r" b="b"/>
              <a:pathLst>
                <a:path w="937259" h="1081087" extrusionOk="0">
                  <a:moveTo>
                    <a:pt x="937260" y="996315"/>
                  </a:moveTo>
                  <a:cubicBezTo>
                    <a:pt x="733425" y="705803"/>
                    <a:pt x="582930" y="361950"/>
                    <a:pt x="451485" y="0"/>
                  </a:cubicBezTo>
                  <a:cubicBezTo>
                    <a:pt x="318135" y="391478"/>
                    <a:pt x="169545" y="755333"/>
                    <a:pt x="0" y="1081088"/>
                  </a:cubicBezTo>
                  <a:cubicBezTo>
                    <a:pt x="312420" y="1052513"/>
                    <a:pt x="624840" y="1023938"/>
                    <a:pt x="937260" y="996315"/>
                  </a:cubicBezTo>
                  <a:close/>
                </a:path>
              </a:pathLst>
            </a:custGeom>
            <a:solidFill>
              <a:srgbClr val="EE74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" name="Google Shape;390;p6"/>
            <p:cNvSpPr/>
            <p:nvPr/>
          </p:nvSpPr>
          <p:spPr>
            <a:xfrm>
              <a:off x="2348480" y="4153922"/>
              <a:ext cx="267652" cy="1050607"/>
            </a:xfrm>
            <a:custGeom>
              <a:avLst/>
              <a:gdLst/>
              <a:ahLst/>
              <a:cxnLst/>
              <a:rect l="l" t="t" r="r" b="b"/>
              <a:pathLst>
                <a:path w="267652" h="1050607" extrusionOk="0">
                  <a:moveTo>
                    <a:pt x="267653" y="1026795"/>
                  </a:moveTo>
                  <a:cubicBezTo>
                    <a:pt x="192405" y="752475"/>
                    <a:pt x="137160" y="377190"/>
                    <a:pt x="111442" y="0"/>
                  </a:cubicBezTo>
                  <a:cubicBezTo>
                    <a:pt x="95250" y="391477"/>
                    <a:pt x="71438" y="753427"/>
                    <a:pt x="0" y="1050607"/>
                  </a:cubicBezTo>
                  <a:lnTo>
                    <a:pt x="267653" y="1026795"/>
                  </a:lnTo>
                  <a:close/>
                </a:path>
              </a:pathLst>
            </a:custGeom>
            <a:solidFill>
              <a:srgbClr val="8B3B1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1" name="Google Shape;391;p6"/>
          <p:cNvGrpSpPr/>
          <p:nvPr/>
        </p:nvGrpSpPr>
        <p:grpSpPr>
          <a:xfrm>
            <a:off x="0" y="0"/>
            <a:ext cx="1401127" cy="6278880"/>
            <a:chOff x="2957512" y="290512"/>
            <a:chExt cx="1401127" cy="6278880"/>
          </a:xfrm>
        </p:grpSpPr>
        <p:sp>
          <p:nvSpPr>
            <p:cNvPr id="392" name="Google Shape;392;p6"/>
            <p:cNvSpPr/>
            <p:nvPr/>
          </p:nvSpPr>
          <p:spPr>
            <a:xfrm>
              <a:off x="2957512" y="290512"/>
              <a:ext cx="694372" cy="956205"/>
            </a:xfrm>
            <a:custGeom>
              <a:avLst/>
              <a:gdLst/>
              <a:ahLst/>
              <a:cxnLst/>
              <a:rect l="l" t="t" r="r" b="b"/>
              <a:pathLst>
                <a:path w="694372" h="956205" extrusionOk="0">
                  <a:moveTo>
                    <a:pt x="160020" y="0"/>
                  </a:moveTo>
                  <a:cubicBezTo>
                    <a:pt x="253365" y="387668"/>
                    <a:pt x="415290" y="673418"/>
                    <a:pt x="694373" y="850583"/>
                  </a:cubicBezTo>
                  <a:cubicBezTo>
                    <a:pt x="303848" y="1066800"/>
                    <a:pt x="91440" y="938213"/>
                    <a:pt x="0" y="581978"/>
                  </a:cubicBezTo>
                  <a:lnTo>
                    <a:pt x="0" y="0"/>
                  </a:lnTo>
                  <a:lnTo>
                    <a:pt x="160020" y="0"/>
                  </a:lnTo>
                  <a:close/>
                </a:path>
              </a:pathLst>
            </a:custGeom>
            <a:solidFill>
              <a:srgbClr val="6E7B2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" name="Google Shape;393;p6"/>
            <p:cNvSpPr/>
            <p:nvPr/>
          </p:nvSpPr>
          <p:spPr>
            <a:xfrm>
              <a:off x="2957512" y="873442"/>
              <a:ext cx="789622" cy="1823867"/>
            </a:xfrm>
            <a:custGeom>
              <a:avLst/>
              <a:gdLst/>
              <a:ahLst/>
              <a:cxnLst/>
              <a:rect l="l" t="t" r="r" b="b"/>
              <a:pathLst>
                <a:path w="789622" h="1823867" extrusionOk="0">
                  <a:moveTo>
                    <a:pt x="0" y="0"/>
                  </a:moveTo>
                  <a:cubicBezTo>
                    <a:pt x="90488" y="805815"/>
                    <a:pt x="299085" y="1377315"/>
                    <a:pt x="789623" y="1687830"/>
                  </a:cubicBezTo>
                  <a:cubicBezTo>
                    <a:pt x="401003" y="1903095"/>
                    <a:pt x="149543" y="1852613"/>
                    <a:pt x="0" y="160877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6E7B2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" name="Google Shape;394;p6"/>
            <p:cNvSpPr/>
            <p:nvPr/>
          </p:nvSpPr>
          <p:spPr>
            <a:xfrm>
              <a:off x="2957512" y="2070734"/>
              <a:ext cx="982027" cy="1521012"/>
            </a:xfrm>
            <a:custGeom>
              <a:avLst/>
              <a:gdLst/>
              <a:ahLst/>
              <a:cxnLst/>
              <a:rect l="l" t="t" r="r" b="b"/>
              <a:pathLst>
                <a:path w="982027" h="1521012" extrusionOk="0">
                  <a:moveTo>
                    <a:pt x="0" y="0"/>
                  </a:moveTo>
                  <a:cubicBezTo>
                    <a:pt x="154305" y="646748"/>
                    <a:pt x="437198" y="1114425"/>
                    <a:pt x="982028" y="1384935"/>
                  </a:cubicBezTo>
                  <a:cubicBezTo>
                    <a:pt x="511493" y="1594485"/>
                    <a:pt x="196215" y="1552575"/>
                    <a:pt x="0" y="132397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6E7B2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" name="Google Shape;395;p6"/>
            <p:cNvSpPr/>
            <p:nvPr/>
          </p:nvSpPr>
          <p:spPr>
            <a:xfrm>
              <a:off x="2957512" y="4301489"/>
              <a:ext cx="794385" cy="965915"/>
            </a:xfrm>
            <a:custGeom>
              <a:avLst/>
              <a:gdLst/>
              <a:ahLst/>
              <a:cxnLst/>
              <a:rect l="l" t="t" r="r" b="b"/>
              <a:pathLst>
                <a:path w="794385" h="965915" extrusionOk="0">
                  <a:moveTo>
                    <a:pt x="0" y="0"/>
                  </a:moveTo>
                  <a:cubicBezTo>
                    <a:pt x="170498" y="365760"/>
                    <a:pt x="421005" y="643890"/>
                    <a:pt x="794385" y="829628"/>
                  </a:cubicBezTo>
                  <a:cubicBezTo>
                    <a:pt x="451485" y="982028"/>
                    <a:pt x="191453" y="1002030"/>
                    <a:pt x="0" y="91249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6E7B2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" name="Google Shape;396;p6"/>
            <p:cNvSpPr/>
            <p:nvPr/>
          </p:nvSpPr>
          <p:spPr>
            <a:xfrm>
              <a:off x="2957512" y="5002529"/>
              <a:ext cx="1401127" cy="1210963"/>
            </a:xfrm>
            <a:custGeom>
              <a:avLst/>
              <a:gdLst/>
              <a:ahLst/>
              <a:cxnLst/>
              <a:rect l="l" t="t" r="r" b="b"/>
              <a:pathLst>
                <a:path w="1401127" h="1210963" extrusionOk="0">
                  <a:moveTo>
                    <a:pt x="0" y="0"/>
                  </a:moveTo>
                  <a:cubicBezTo>
                    <a:pt x="279083" y="487680"/>
                    <a:pt x="706755" y="849630"/>
                    <a:pt x="1401128" y="1074420"/>
                  </a:cubicBezTo>
                  <a:cubicBezTo>
                    <a:pt x="762000" y="1267777"/>
                    <a:pt x="308610" y="1247775"/>
                    <a:pt x="0" y="106489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6E7B2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" name="Google Shape;397;p6"/>
            <p:cNvSpPr/>
            <p:nvPr/>
          </p:nvSpPr>
          <p:spPr>
            <a:xfrm>
              <a:off x="2957512" y="5940742"/>
              <a:ext cx="566737" cy="628650"/>
            </a:xfrm>
            <a:custGeom>
              <a:avLst/>
              <a:gdLst/>
              <a:ahLst/>
              <a:cxnLst/>
              <a:rect l="l" t="t" r="r" b="b"/>
              <a:pathLst>
                <a:path w="566737" h="628650" extrusionOk="0">
                  <a:moveTo>
                    <a:pt x="0" y="0"/>
                  </a:moveTo>
                  <a:cubicBezTo>
                    <a:pt x="148590" y="240030"/>
                    <a:pt x="333375" y="449580"/>
                    <a:pt x="566738" y="628650"/>
                  </a:cubicBezTo>
                  <a:lnTo>
                    <a:pt x="0" y="6286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E7B2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98" name="Google Shape;398;p6"/>
          <p:cNvSpPr/>
          <p:nvPr/>
        </p:nvSpPr>
        <p:spPr>
          <a:xfrm>
            <a:off x="2230774" y="5202450"/>
            <a:ext cx="9958742" cy="491097"/>
          </a:xfrm>
          <a:custGeom>
            <a:avLst/>
            <a:gdLst/>
            <a:ahLst/>
            <a:cxnLst/>
            <a:rect l="l" t="t" r="r" b="b"/>
            <a:pathLst>
              <a:path w="3251834" h="179069" extrusionOk="0">
                <a:moveTo>
                  <a:pt x="3251835" y="0"/>
                </a:moveTo>
                <a:lnTo>
                  <a:pt x="0" y="169545"/>
                </a:lnTo>
                <a:lnTo>
                  <a:pt x="3251835" y="179070"/>
                </a:lnTo>
                <a:close/>
              </a:path>
            </a:pathLst>
          </a:custGeom>
          <a:solidFill>
            <a:srgbClr val="31A2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9" name="Google Shape;399;p6"/>
          <p:cNvSpPr/>
          <p:nvPr/>
        </p:nvSpPr>
        <p:spPr>
          <a:xfrm flipH="1">
            <a:off x="6726727" y="0"/>
            <a:ext cx="54978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6"/>
          <p:cNvSpPr/>
          <p:nvPr/>
        </p:nvSpPr>
        <p:spPr>
          <a:xfrm flipH="1">
            <a:off x="-18498" y="-2075"/>
            <a:ext cx="7831747" cy="6862144"/>
          </a:xfrm>
          <a:custGeom>
            <a:avLst/>
            <a:gdLst/>
            <a:ahLst/>
            <a:cxnLst/>
            <a:rect l="l" t="t" r="r" b="b"/>
            <a:pathLst>
              <a:path w="7458807" h="4866769" extrusionOk="0">
                <a:moveTo>
                  <a:pt x="0" y="515"/>
                </a:moveTo>
                <a:lnTo>
                  <a:pt x="7458807" y="0"/>
                </a:lnTo>
                <a:cubicBezTo>
                  <a:pt x="7458550" y="211240"/>
                  <a:pt x="7458292" y="422479"/>
                  <a:pt x="7458035" y="633719"/>
                </a:cubicBezTo>
                <a:cubicBezTo>
                  <a:pt x="7267936" y="673022"/>
                  <a:pt x="6911045" y="261044"/>
                  <a:pt x="6318213" y="235819"/>
                </a:cubicBezTo>
                <a:cubicBezTo>
                  <a:pt x="5725381" y="210594"/>
                  <a:pt x="5344962" y="1230706"/>
                  <a:pt x="4677105" y="972150"/>
                </a:cubicBezTo>
                <a:cubicBezTo>
                  <a:pt x="4009248" y="713594"/>
                  <a:pt x="2979757" y="1053105"/>
                  <a:pt x="2998439" y="2035598"/>
                </a:cubicBezTo>
                <a:cubicBezTo>
                  <a:pt x="3017121" y="3018091"/>
                  <a:pt x="4083448" y="2969472"/>
                  <a:pt x="3902272" y="3619099"/>
                </a:cubicBezTo>
                <a:cubicBezTo>
                  <a:pt x="3721096" y="4268726"/>
                  <a:pt x="2490566" y="3998295"/>
                  <a:pt x="2155286" y="4206240"/>
                </a:cubicBezTo>
                <a:cubicBezTo>
                  <a:pt x="1820006" y="4414185"/>
                  <a:pt x="1933906" y="4691910"/>
                  <a:pt x="1890592" y="4866769"/>
                </a:cubicBezTo>
                <a:lnTo>
                  <a:pt x="11860" y="4865570"/>
                </a:lnTo>
                <a:cubicBezTo>
                  <a:pt x="18277" y="3246922"/>
                  <a:pt x="20997" y="1606790"/>
                  <a:pt x="0" y="51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1" name="Google Shape;401;p6"/>
          <p:cNvSpPr txBox="1">
            <a:spLocks noGrp="1"/>
          </p:cNvSpPr>
          <p:nvPr>
            <p:ph type="title"/>
          </p:nvPr>
        </p:nvSpPr>
        <p:spPr>
          <a:xfrm>
            <a:off x="4797600" y="1431575"/>
            <a:ext cx="70548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402" name="Google Shape;402;p6"/>
          <p:cNvSpPr txBox="1">
            <a:spLocks noGrp="1"/>
          </p:cNvSpPr>
          <p:nvPr>
            <p:ph type="body" idx="1"/>
          </p:nvPr>
        </p:nvSpPr>
        <p:spPr>
          <a:xfrm>
            <a:off x="4797600" y="2628975"/>
            <a:ext cx="7054800" cy="2883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03" name="Google Shape;403;p6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l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4 Section Title">
  <p:cSld name="CUSTOM_3"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7"/>
          <p:cNvSpPr/>
          <p:nvPr/>
        </p:nvSpPr>
        <p:spPr>
          <a:xfrm>
            <a:off x="0" y="1742358"/>
            <a:ext cx="12192000" cy="5177977"/>
          </a:xfrm>
          <a:custGeom>
            <a:avLst/>
            <a:gdLst/>
            <a:ahLst/>
            <a:cxnLst/>
            <a:rect l="l" t="t" r="r" b="b"/>
            <a:pathLst>
              <a:path w="12192000" h="5177977" extrusionOk="0">
                <a:moveTo>
                  <a:pt x="12192000" y="0"/>
                </a:moveTo>
                <a:lnTo>
                  <a:pt x="12192000" y="1813305"/>
                </a:lnTo>
                <a:lnTo>
                  <a:pt x="12192000" y="4735549"/>
                </a:lnTo>
                <a:lnTo>
                  <a:pt x="12192000" y="5101512"/>
                </a:lnTo>
                <a:lnTo>
                  <a:pt x="11411415" y="5101512"/>
                </a:lnTo>
                <a:lnTo>
                  <a:pt x="11382332" y="5109590"/>
                </a:lnTo>
                <a:cubicBezTo>
                  <a:pt x="11194245" y="5153947"/>
                  <a:pt x="10993284" y="5177977"/>
                  <a:pt x="10784520" y="5177977"/>
                </a:cubicBezTo>
                <a:cubicBezTo>
                  <a:pt x="10624999" y="5177977"/>
                  <a:pt x="10470102" y="5163985"/>
                  <a:pt x="10322055" y="5137617"/>
                </a:cubicBezTo>
                <a:lnTo>
                  <a:pt x="10161213" y="5101512"/>
                </a:lnTo>
                <a:lnTo>
                  <a:pt x="0" y="5101512"/>
                </a:lnTo>
                <a:lnTo>
                  <a:pt x="0" y="3691743"/>
                </a:lnTo>
                <a:lnTo>
                  <a:pt x="0" y="1813305"/>
                </a:lnTo>
                <a:lnTo>
                  <a:pt x="0" y="19870"/>
                </a:lnTo>
                <a:cubicBezTo>
                  <a:pt x="358806" y="135112"/>
                  <a:pt x="608491" y="392090"/>
                  <a:pt x="608491" y="692782"/>
                </a:cubicBezTo>
                <a:cubicBezTo>
                  <a:pt x="608491" y="716624"/>
                  <a:pt x="606641" y="739143"/>
                  <a:pt x="604793" y="761663"/>
                </a:cubicBezTo>
                <a:cubicBezTo>
                  <a:pt x="1056074" y="883529"/>
                  <a:pt x="1403783" y="1153752"/>
                  <a:pt x="1533249" y="1490207"/>
                </a:cubicBezTo>
                <a:cubicBezTo>
                  <a:pt x="1753340" y="1357744"/>
                  <a:pt x="2036317" y="1278267"/>
                  <a:pt x="2345185" y="1278267"/>
                </a:cubicBezTo>
                <a:cubicBezTo>
                  <a:pt x="2426563" y="1278267"/>
                  <a:pt x="2506094" y="1283567"/>
                  <a:pt x="2583773" y="1294164"/>
                </a:cubicBezTo>
                <a:cubicBezTo>
                  <a:pt x="2574524" y="1255749"/>
                  <a:pt x="2570826" y="1217335"/>
                  <a:pt x="2570826" y="1176271"/>
                </a:cubicBezTo>
                <a:cubicBezTo>
                  <a:pt x="2570826" y="773584"/>
                  <a:pt x="3025806" y="446400"/>
                  <a:pt x="3589909" y="446400"/>
                </a:cubicBezTo>
                <a:cubicBezTo>
                  <a:pt x="3813699" y="446400"/>
                  <a:pt x="4018996" y="498061"/>
                  <a:pt x="4187301" y="585486"/>
                </a:cubicBezTo>
                <a:cubicBezTo>
                  <a:pt x="4455482" y="290093"/>
                  <a:pt x="4919709" y="95373"/>
                  <a:pt x="5448670" y="95373"/>
                </a:cubicBezTo>
                <a:cubicBezTo>
                  <a:pt x="6012773" y="95373"/>
                  <a:pt x="6504744" y="317911"/>
                  <a:pt x="6761825" y="647743"/>
                </a:cubicBezTo>
                <a:cubicBezTo>
                  <a:pt x="6883893" y="623900"/>
                  <a:pt x="7013359" y="610654"/>
                  <a:pt x="7146525" y="610654"/>
                </a:cubicBezTo>
                <a:cubicBezTo>
                  <a:pt x="7919622" y="610654"/>
                  <a:pt x="8548456" y="1051756"/>
                  <a:pt x="8568802" y="1601478"/>
                </a:cubicBezTo>
                <a:cubicBezTo>
                  <a:pt x="8798142" y="1465040"/>
                  <a:pt x="9092214" y="1382913"/>
                  <a:pt x="9414029" y="1382913"/>
                </a:cubicBezTo>
                <a:cubicBezTo>
                  <a:pt x="9807977" y="1382913"/>
                  <a:pt x="10163083" y="1506104"/>
                  <a:pt x="10405369" y="1703473"/>
                </a:cubicBezTo>
                <a:cubicBezTo>
                  <a:pt x="10603268" y="1315358"/>
                  <a:pt x="11052699" y="1014666"/>
                  <a:pt x="11613103" y="903397"/>
                </a:cubicBezTo>
                <a:cubicBezTo>
                  <a:pt x="11585359" y="835841"/>
                  <a:pt x="11572414" y="765636"/>
                  <a:pt x="11572414" y="692782"/>
                </a:cubicBezTo>
                <a:cubicBezTo>
                  <a:pt x="11568715" y="384143"/>
                  <a:pt x="11823948" y="119217"/>
                  <a:pt x="12192000" y="0"/>
                </a:cubicBezTo>
                <a:close/>
              </a:path>
            </a:pathLst>
          </a:custGeom>
          <a:solidFill>
            <a:srgbClr val="FFFFFF">
              <a:alpha val="5569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6" name="Google Shape;406;p7"/>
          <p:cNvSpPr/>
          <p:nvPr/>
        </p:nvSpPr>
        <p:spPr>
          <a:xfrm flipH="1">
            <a:off x="8482" y="0"/>
            <a:ext cx="12213796" cy="6862144"/>
          </a:xfrm>
          <a:custGeom>
            <a:avLst/>
            <a:gdLst/>
            <a:ahLst/>
            <a:cxnLst/>
            <a:rect l="l" t="t" r="r" b="b"/>
            <a:pathLst>
              <a:path w="7458807" h="4866769" extrusionOk="0">
                <a:moveTo>
                  <a:pt x="0" y="515"/>
                </a:moveTo>
                <a:lnTo>
                  <a:pt x="7458807" y="0"/>
                </a:lnTo>
                <a:cubicBezTo>
                  <a:pt x="7458550" y="211240"/>
                  <a:pt x="7458292" y="422479"/>
                  <a:pt x="7458035" y="633719"/>
                </a:cubicBezTo>
                <a:cubicBezTo>
                  <a:pt x="7267936" y="673022"/>
                  <a:pt x="6911045" y="261044"/>
                  <a:pt x="6318213" y="235819"/>
                </a:cubicBezTo>
                <a:cubicBezTo>
                  <a:pt x="5725381" y="210594"/>
                  <a:pt x="5344962" y="1230706"/>
                  <a:pt x="4677105" y="972150"/>
                </a:cubicBezTo>
                <a:cubicBezTo>
                  <a:pt x="4009248" y="713594"/>
                  <a:pt x="2979757" y="1053105"/>
                  <a:pt x="2998439" y="2035598"/>
                </a:cubicBezTo>
                <a:cubicBezTo>
                  <a:pt x="3017121" y="3018091"/>
                  <a:pt x="4076056" y="2896435"/>
                  <a:pt x="3902272" y="3619099"/>
                </a:cubicBezTo>
                <a:cubicBezTo>
                  <a:pt x="3728488" y="4341763"/>
                  <a:pt x="2490566" y="3998295"/>
                  <a:pt x="2155286" y="4206240"/>
                </a:cubicBezTo>
                <a:cubicBezTo>
                  <a:pt x="1820006" y="4414185"/>
                  <a:pt x="1933906" y="4691910"/>
                  <a:pt x="1890592" y="4866769"/>
                </a:cubicBezTo>
                <a:lnTo>
                  <a:pt x="11860" y="4865570"/>
                </a:lnTo>
                <a:cubicBezTo>
                  <a:pt x="18277" y="3246922"/>
                  <a:pt x="20997" y="1606790"/>
                  <a:pt x="0" y="51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7" name="Google Shape;407;p7"/>
          <p:cNvSpPr txBox="1">
            <a:spLocks noGrp="1"/>
          </p:cNvSpPr>
          <p:nvPr>
            <p:ph type="subTitle" idx="1"/>
          </p:nvPr>
        </p:nvSpPr>
        <p:spPr>
          <a:xfrm>
            <a:off x="6141267" y="2031800"/>
            <a:ext cx="54783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3600"/>
              <a:buNone/>
              <a:defRPr sz="3600" b="1"/>
            </a:lvl9pPr>
          </a:lstStyle>
          <a:p>
            <a:endParaRPr/>
          </a:p>
        </p:txBody>
      </p:sp>
      <p:sp>
        <p:nvSpPr>
          <p:cNvPr id="408" name="Google Shape;408;p7"/>
          <p:cNvSpPr txBox="1">
            <a:spLocks noGrp="1"/>
          </p:cNvSpPr>
          <p:nvPr>
            <p:ph type="body" idx="2"/>
          </p:nvPr>
        </p:nvSpPr>
        <p:spPr>
          <a:xfrm>
            <a:off x="6125450" y="2965625"/>
            <a:ext cx="5469300" cy="2075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grpSp>
        <p:nvGrpSpPr>
          <p:cNvPr id="409" name="Google Shape;409;p7"/>
          <p:cNvGrpSpPr/>
          <p:nvPr/>
        </p:nvGrpSpPr>
        <p:grpSpPr>
          <a:xfrm>
            <a:off x="721799" y="1916570"/>
            <a:ext cx="4850732" cy="3539900"/>
            <a:chOff x="3324260" y="1643056"/>
            <a:chExt cx="5543061" cy="3570968"/>
          </a:xfrm>
        </p:grpSpPr>
        <p:grpSp>
          <p:nvGrpSpPr>
            <p:cNvPr id="410" name="Google Shape;410;p7"/>
            <p:cNvGrpSpPr/>
            <p:nvPr/>
          </p:nvGrpSpPr>
          <p:grpSpPr>
            <a:xfrm>
              <a:off x="3324260" y="2612776"/>
              <a:ext cx="5473358" cy="2601248"/>
              <a:chOff x="3324260" y="2612776"/>
              <a:chExt cx="5473358" cy="2601248"/>
            </a:xfrm>
          </p:grpSpPr>
          <p:sp>
            <p:nvSpPr>
              <p:cNvPr id="411" name="Google Shape;411;p7"/>
              <p:cNvSpPr/>
              <p:nvPr/>
            </p:nvSpPr>
            <p:spPr>
              <a:xfrm>
                <a:off x="3324260" y="2625286"/>
                <a:ext cx="5473358" cy="2588738"/>
              </a:xfrm>
              <a:custGeom>
                <a:avLst/>
                <a:gdLst/>
                <a:ahLst/>
                <a:cxnLst/>
                <a:rect l="l" t="t" r="r" b="b"/>
                <a:pathLst>
                  <a:path w="5473358" h="2588738" extrusionOk="0">
                    <a:moveTo>
                      <a:pt x="36275" y="673856"/>
                    </a:moveTo>
                    <a:lnTo>
                      <a:pt x="2904056" y="98"/>
                    </a:lnTo>
                    <a:lnTo>
                      <a:pt x="5454715" y="1400747"/>
                    </a:lnTo>
                    <a:cubicBezTo>
                      <a:pt x="5460623" y="1462070"/>
                      <a:pt x="5498776" y="1469611"/>
                      <a:pt x="5452436" y="1617869"/>
                    </a:cubicBezTo>
                    <a:lnTo>
                      <a:pt x="2324170" y="2588837"/>
                    </a:lnTo>
                    <a:lnTo>
                      <a:pt x="56027" y="916728"/>
                    </a:lnTo>
                    <a:cubicBezTo>
                      <a:pt x="-38764" y="801490"/>
                      <a:pt x="14920" y="743936"/>
                      <a:pt x="36275" y="673856"/>
                    </a:cubicBezTo>
                    <a:close/>
                  </a:path>
                </a:pathLst>
              </a:custGeom>
              <a:solidFill>
                <a:srgbClr val="BA8F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2" name="Google Shape;412;p7"/>
              <p:cNvSpPr/>
              <p:nvPr/>
            </p:nvSpPr>
            <p:spPr>
              <a:xfrm>
                <a:off x="3358808" y="2612776"/>
                <a:ext cx="5417764" cy="2327579"/>
              </a:xfrm>
              <a:custGeom>
                <a:avLst/>
                <a:gdLst/>
                <a:ahLst/>
                <a:cxnLst/>
                <a:rect l="l" t="t" r="r" b="b"/>
                <a:pathLst>
                  <a:path w="5417764" h="2327579" extrusionOk="0">
                    <a:moveTo>
                      <a:pt x="1727" y="686292"/>
                    </a:moveTo>
                    <a:lnTo>
                      <a:pt x="2927413" y="101"/>
                    </a:lnTo>
                    <a:lnTo>
                      <a:pt x="5419492" y="1413057"/>
                    </a:lnTo>
                    <a:lnTo>
                      <a:pt x="2287343" y="2327681"/>
                    </a:lnTo>
                    <a:close/>
                  </a:path>
                </a:pathLst>
              </a:custGeom>
              <a:solidFill>
                <a:srgbClr val="C69C6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13" name="Google Shape;413;p7"/>
            <p:cNvSpPr/>
            <p:nvPr/>
          </p:nvSpPr>
          <p:spPr>
            <a:xfrm>
              <a:off x="3477323" y="2582015"/>
              <a:ext cx="5192459" cy="2207760"/>
            </a:xfrm>
            <a:custGeom>
              <a:avLst/>
              <a:gdLst/>
              <a:ahLst/>
              <a:cxnLst/>
              <a:rect l="l" t="t" r="r" b="b"/>
              <a:pathLst>
                <a:path w="5192459" h="2207760" extrusionOk="0">
                  <a:moveTo>
                    <a:pt x="211308" y="103"/>
                  </a:moveTo>
                  <a:lnTo>
                    <a:pt x="5086832" y="626665"/>
                  </a:lnTo>
                  <a:cubicBezTo>
                    <a:pt x="5086832" y="626665"/>
                    <a:pt x="5198927" y="944731"/>
                    <a:pt x="5194031" y="1109526"/>
                  </a:cubicBezTo>
                  <a:cubicBezTo>
                    <a:pt x="5190824" y="1217031"/>
                    <a:pt x="5185337" y="1347673"/>
                    <a:pt x="5105571" y="1419836"/>
                  </a:cubicBezTo>
                  <a:cubicBezTo>
                    <a:pt x="5010274" y="1506020"/>
                    <a:pt x="4849644" y="1452644"/>
                    <a:pt x="4726070" y="1487924"/>
                  </a:cubicBezTo>
                  <a:cubicBezTo>
                    <a:pt x="4581647" y="1529169"/>
                    <a:pt x="4454782" y="1625653"/>
                    <a:pt x="4307403" y="1654538"/>
                  </a:cubicBezTo>
                  <a:cubicBezTo>
                    <a:pt x="4181888" y="1679138"/>
                    <a:pt x="4047762" y="1626868"/>
                    <a:pt x="3923598" y="1657719"/>
                  </a:cubicBezTo>
                  <a:cubicBezTo>
                    <a:pt x="3800446" y="1688317"/>
                    <a:pt x="3706921" y="1795650"/>
                    <a:pt x="3585626" y="1833124"/>
                  </a:cubicBezTo>
                  <a:cubicBezTo>
                    <a:pt x="3460110" y="1871913"/>
                    <a:pt x="3320920" y="1845170"/>
                    <a:pt x="3194392" y="1880568"/>
                  </a:cubicBezTo>
                  <a:cubicBezTo>
                    <a:pt x="3052754" y="1920202"/>
                    <a:pt x="2934498" y="2024523"/>
                    <a:pt x="2792354" y="2062494"/>
                  </a:cubicBezTo>
                  <a:cubicBezTo>
                    <a:pt x="2666923" y="2096020"/>
                    <a:pt x="2529337" y="2064139"/>
                    <a:pt x="2404666" y="2100322"/>
                  </a:cubicBezTo>
                  <a:cubicBezTo>
                    <a:pt x="2328698" y="2122366"/>
                    <a:pt x="2271469" y="2216311"/>
                    <a:pt x="2192884" y="2207250"/>
                  </a:cubicBezTo>
                  <a:cubicBezTo>
                    <a:pt x="2072686" y="2193381"/>
                    <a:pt x="2014276" y="2042880"/>
                    <a:pt x="1914674" y="1974176"/>
                  </a:cubicBezTo>
                  <a:cubicBezTo>
                    <a:pt x="1752610" y="1862363"/>
                    <a:pt x="1563112" y="1794722"/>
                    <a:pt x="1399275" y="1685567"/>
                  </a:cubicBezTo>
                  <a:cubicBezTo>
                    <a:pt x="1201927" y="1554106"/>
                    <a:pt x="1005846" y="1415609"/>
                    <a:pt x="839393" y="1246735"/>
                  </a:cubicBezTo>
                  <a:cubicBezTo>
                    <a:pt x="761653" y="1167831"/>
                    <a:pt x="719955" y="1057033"/>
                    <a:pt x="638248" y="982224"/>
                  </a:cubicBezTo>
                  <a:cubicBezTo>
                    <a:pt x="493402" y="849624"/>
                    <a:pt x="277570" y="808085"/>
                    <a:pt x="139730" y="668212"/>
                  </a:cubicBezTo>
                  <a:cubicBezTo>
                    <a:pt x="77774" y="605339"/>
                    <a:pt x="6533" y="530238"/>
                    <a:pt x="1976" y="442119"/>
                  </a:cubicBezTo>
                  <a:cubicBezTo>
                    <a:pt x="-6634" y="279325"/>
                    <a:pt x="211308" y="103"/>
                    <a:pt x="211308" y="103"/>
                  </a:cubicBezTo>
                  <a:close/>
                </a:path>
              </a:pathLst>
            </a:custGeom>
            <a:solidFill>
              <a:srgbClr val="F6EDD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4" name="Google Shape;414;p7"/>
            <p:cNvSpPr/>
            <p:nvPr/>
          </p:nvSpPr>
          <p:spPr>
            <a:xfrm>
              <a:off x="3452353" y="2384854"/>
              <a:ext cx="5215924" cy="2100254"/>
            </a:xfrm>
            <a:custGeom>
              <a:avLst/>
              <a:gdLst/>
              <a:ahLst/>
              <a:cxnLst/>
              <a:rect l="l" t="t" r="r" b="b"/>
              <a:pathLst>
                <a:path w="5215924" h="2100254" extrusionOk="0">
                  <a:moveTo>
                    <a:pt x="213235" y="108"/>
                  </a:moveTo>
                  <a:lnTo>
                    <a:pt x="5088759" y="626671"/>
                  </a:lnTo>
                  <a:cubicBezTo>
                    <a:pt x="5088759" y="626671"/>
                    <a:pt x="5280957" y="968264"/>
                    <a:pt x="5195958" y="1109532"/>
                  </a:cubicBezTo>
                  <a:cubicBezTo>
                    <a:pt x="5141852" y="1199352"/>
                    <a:pt x="4980210" y="1135515"/>
                    <a:pt x="4892593" y="1193161"/>
                  </a:cubicBezTo>
                  <a:cubicBezTo>
                    <a:pt x="4787421" y="1262396"/>
                    <a:pt x="4775013" y="1445512"/>
                    <a:pt x="4656334" y="1487938"/>
                  </a:cubicBezTo>
                  <a:cubicBezTo>
                    <a:pt x="4510560" y="1540082"/>
                    <a:pt x="4350775" y="1349467"/>
                    <a:pt x="4201879" y="1392078"/>
                  </a:cubicBezTo>
                  <a:cubicBezTo>
                    <a:pt x="4078979" y="1427248"/>
                    <a:pt x="4043021" y="1607503"/>
                    <a:pt x="3925525" y="1657724"/>
                  </a:cubicBezTo>
                  <a:cubicBezTo>
                    <a:pt x="3777894" y="1720801"/>
                    <a:pt x="3594390" y="1620968"/>
                    <a:pt x="3444311" y="1678030"/>
                  </a:cubicBezTo>
                  <a:cubicBezTo>
                    <a:pt x="3344540" y="1715984"/>
                    <a:pt x="3295330" y="1840755"/>
                    <a:pt x="3196319" y="1880573"/>
                  </a:cubicBezTo>
                  <a:cubicBezTo>
                    <a:pt x="3045650" y="1941120"/>
                    <a:pt x="2865438" y="1870079"/>
                    <a:pt x="2710716" y="1919338"/>
                  </a:cubicBezTo>
                  <a:cubicBezTo>
                    <a:pt x="2598285" y="1955124"/>
                    <a:pt x="2524596" y="2102968"/>
                    <a:pt x="2406592" y="2100327"/>
                  </a:cubicBezTo>
                  <a:cubicBezTo>
                    <a:pt x="2341175" y="2098868"/>
                    <a:pt x="2300829" y="2022284"/>
                    <a:pt x="2242587" y="1992504"/>
                  </a:cubicBezTo>
                  <a:cubicBezTo>
                    <a:pt x="2127707" y="1933789"/>
                    <a:pt x="1991640" y="1920915"/>
                    <a:pt x="1880812" y="1854877"/>
                  </a:cubicBezTo>
                  <a:cubicBezTo>
                    <a:pt x="1717565" y="1757600"/>
                    <a:pt x="1595341" y="1603952"/>
                    <a:pt x="1448977" y="1482749"/>
                  </a:cubicBezTo>
                  <a:cubicBezTo>
                    <a:pt x="1312236" y="1369570"/>
                    <a:pt x="1184610" y="1242469"/>
                    <a:pt x="1032337" y="1151294"/>
                  </a:cubicBezTo>
                  <a:cubicBezTo>
                    <a:pt x="910198" y="1078168"/>
                    <a:pt x="763832" y="1052616"/>
                    <a:pt x="640175" y="982229"/>
                  </a:cubicBezTo>
                  <a:cubicBezTo>
                    <a:pt x="508750" y="907463"/>
                    <a:pt x="387539" y="814579"/>
                    <a:pt x="272913" y="715940"/>
                  </a:cubicBezTo>
                  <a:cubicBezTo>
                    <a:pt x="175927" y="632448"/>
                    <a:pt x="25173" y="568273"/>
                    <a:pt x="3903" y="442125"/>
                  </a:cubicBezTo>
                  <a:cubicBezTo>
                    <a:pt x="-23278" y="281377"/>
                    <a:pt x="213235" y="108"/>
                    <a:pt x="213235" y="108"/>
                  </a:cubicBezTo>
                  <a:close/>
                </a:path>
              </a:pathLst>
            </a:custGeom>
            <a:solidFill>
              <a:srgbClr val="5A3E2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15" name="Google Shape;415;p7"/>
            <p:cNvGrpSpPr/>
            <p:nvPr/>
          </p:nvGrpSpPr>
          <p:grpSpPr>
            <a:xfrm>
              <a:off x="3373290" y="1643056"/>
              <a:ext cx="5494031" cy="2601248"/>
              <a:chOff x="3373290" y="1643056"/>
              <a:chExt cx="5494031" cy="2601248"/>
            </a:xfrm>
          </p:grpSpPr>
          <p:sp>
            <p:nvSpPr>
              <p:cNvPr id="416" name="Google Shape;416;p7"/>
              <p:cNvSpPr/>
              <p:nvPr/>
            </p:nvSpPr>
            <p:spPr>
              <a:xfrm>
                <a:off x="3373290" y="1655566"/>
                <a:ext cx="5494031" cy="2588738"/>
              </a:xfrm>
              <a:custGeom>
                <a:avLst/>
                <a:gdLst/>
                <a:ahLst/>
                <a:cxnLst/>
                <a:rect l="l" t="t" r="r" b="b"/>
                <a:pathLst>
                  <a:path w="5494031" h="2588738" extrusionOk="0">
                    <a:moveTo>
                      <a:pt x="31879" y="673761"/>
                    </a:moveTo>
                    <a:lnTo>
                      <a:pt x="2899660" y="3"/>
                    </a:lnTo>
                    <a:lnTo>
                      <a:pt x="5450319" y="1400652"/>
                    </a:lnTo>
                    <a:cubicBezTo>
                      <a:pt x="5499192" y="1434337"/>
                      <a:pt x="5500289" y="1515729"/>
                      <a:pt x="5491595" y="1606899"/>
                    </a:cubicBezTo>
                    <a:lnTo>
                      <a:pt x="2319774" y="2588741"/>
                    </a:lnTo>
                    <a:lnTo>
                      <a:pt x="51631" y="916633"/>
                    </a:lnTo>
                    <a:cubicBezTo>
                      <a:pt x="-26953" y="808695"/>
                      <a:pt x="4025" y="741791"/>
                      <a:pt x="31879" y="673761"/>
                    </a:cubicBezTo>
                    <a:close/>
                  </a:path>
                </a:pathLst>
              </a:custGeom>
              <a:solidFill>
                <a:srgbClr val="BA8F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7" name="Google Shape;417;p7"/>
              <p:cNvSpPr/>
              <p:nvPr/>
            </p:nvSpPr>
            <p:spPr>
              <a:xfrm>
                <a:off x="3403438" y="1643056"/>
                <a:ext cx="5417764" cy="2327579"/>
              </a:xfrm>
              <a:custGeom>
                <a:avLst/>
                <a:gdLst/>
                <a:ahLst/>
                <a:cxnLst/>
                <a:rect l="l" t="t" r="r" b="b"/>
                <a:pathLst>
                  <a:path w="5417764" h="2327579" extrusionOk="0">
                    <a:moveTo>
                      <a:pt x="1732" y="686197"/>
                    </a:moveTo>
                    <a:lnTo>
                      <a:pt x="2927417" y="5"/>
                    </a:lnTo>
                    <a:lnTo>
                      <a:pt x="5419497" y="1412962"/>
                    </a:lnTo>
                    <a:lnTo>
                      <a:pt x="2287347" y="2327585"/>
                    </a:lnTo>
                    <a:close/>
                  </a:path>
                </a:pathLst>
              </a:custGeom>
              <a:solidFill>
                <a:srgbClr val="C69C6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18" name="Google Shape;418;p7"/>
            <p:cNvSpPr/>
            <p:nvPr/>
          </p:nvSpPr>
          <p:spPr>
            <a:xfrm>
              <a:off x="3987052" y="2416786"/>
              <a:ext cx="119371" cy="71583"/>
            </a:xfrm>
            <a:custGeom>
              <a:avLst/>
              <a:gdLst/>
              <a:ahLst/>
              <a:cxnLst/>
              <a:rect l="l" t="t" r="r" b="b"/>
              <a:pathLst>
                <a:path w="119371" h="71583" extrusionOk="0">
                  <a:moveTo>
                    <a:pt x="121140" y="35919"/>
                  </a:moveTo>
                  <a:cubicBezTo>
                    <a:pt x="121140" y="55686"/>
                    <a:pt x="94418" y="71711"/>
                    <a:pt x="61454" y="71711"/>
                  </a:cubicBezTo>
                  <a:cubicBezTo>
                    <a:pt x="28490" y="71711"/>
                    <a:pt x="1769" y="55686"/>
                    <a:pt x="1769" y="35919"/>
                  </a:cubicBezTo>
                  <a:cubicBezTo>
                    <a:pt x="1769" y="16152"/>
                    <a:pt x="28490" y="127"/>
                    <a:pt x="61454" y="127"/>
                  </a:cubicBezTo>
                  <a:cubicBezTo>
                    <a:pt x="94418" y="127"/>
                    <a:pt x="121140" y="16152"/>
                    <a:pt x="121140" y="35919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9" name="Google Shape;419;p7"/>
            <p:cNvSpPr/>
            <p:nvPr/>
          </p:nvSpPr>
          <p:spPr>
            <a:xfrm>
              <a:off x="4469785" y="2270962"/>
              <a:ext cx="119371" cy="71583"/>
            </a:xfrm>
            <a:custGeom>
              <a:avLst/>
              <a:gdLst/>
              <a:ahLst/>
              <a:cxnLst/>
              <a:rect l="l" t="t" r="r" b="b"/>
              <a:pathLst>
                <a:path w="119371" h="71583" extrusionOk="0">
                  <a:moveTo>
                    <a:pt x="121130" y="35922"/>
                  </a:moveTo>
                  <a:cubicBezTo>
                    <a:pt x="121130" y="55689"/>
                    <a:pt x="94408" y="71714"/>
                    <a:pt x="61444" y="71714"/>
                  </a:cubicBezTo>
                  <a:cubicBezTo>
                    <a:pt x="28480" y="71714"/>
                    <a:pt x="1758" y="55689"/>
                    <a:pt x="1758" y="35922"/>
                  </a:cubicBezTo>
                  <a:cubicBezTo>
                    <a:pt x="1758" y="16155"/>
                    <a:pt x="28480" y="130"/>
                    <a:pt x="61444" y="130"/>
                  </a:cubicBezTo>
                  <a:cubicBezTo>
                    <a:pt x="94408" y="130"/>
                    <a:pt x="121130" y="16155"/>
                    <a:pt x="121130" y="35922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0" name="Google Shape;420;p7"/>
            <p:cNvSpPr/>
            <p:nvPr/>
          </p:nvSpPr>
          <p:spPr>
            <a:xfrm>
              <a:off x="4955134" y="2131765"/>
              <a:ext cx="119371" cy="71583"/>
            </a:xfrm>
            <a:custGeom>
              <a:avLst/>
              <a:gdLst/>
              <a:ahLst/>
              <a:cxnLst/>
              <a:rect l="l" t="t" r="r" b="b"/>
              <a:pathLst>
                <a:path w="119371" h="71583" extrusionOk="0">
                  <a:moveTo>
                    <a:pt x="121120" y="35925"/>
                  </a:moveTo>
                  <a:cubicBezTo>
                    <a:pt x="121120" y="55692"/>
                    <a:pt x="94398" y="71716"/>
                    <a:pt x="61434" y="71716"/>
                  </a:cubicBezTo>
                  <a:cubicBezTo>
                    <a:pt x="28471" y="71716"/>
                    <a:pt x="1749" y="55692"/>
                    <a:pt x="1749" y="35925"/>
                  </a:cubicBezTo>
                  <a:cubicBezTo>
                    <a:pt x="1749" y="16158"/>
                    <a:pt x="28471" y="133"/>
                    <a:pt x="61434" y="133"/>
                  </a:cubicBezTo>
                  <a:cubicBezTo>
                    <a:pt x="94398" y="133"/>
                    <a:pt x="121120" y="16158"/>
                    <a:pt x="121120" y="35925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1" name="Google Shape;421;p7"/>
            <p:cNvSpPr/>
            <p:nvPr/>
          </p:nvSpPr>
          <p:spPr>
            <a:xfrm>
              <a:off x="5415161" y="2009441"/>
              <a:ext cx="119371" cy="71583"/>
            </a:xfrm>
            <a:custGeom>
              <a:avLst/>
              <a:gdLst/>
              <a:ahLst/>
              <a:cxnLst/>
              <a:rect l="l" t="t" r="r" b="b"/>
              <a:pathLst>
                <a:path w="119371" h="71583" extrusionOk="0">
                  <a:moveTo>
                    <a:pt x="121111" y="35927"/>
                  </a:moveTo>
                  <a:cubicBezTo>
                    <a:pt x="121111" y="55694"/>
                    <a:pt x="94389" y="71719"/>
                    <a:pt x="61425" y="71719"/>
                  </a:cubicBezTo>
                  <a:cubicBezTo>
                    <a:pt x="28461" y="71719"/>
                    <a:pt x="1740" y="55694"/>
                    <a:pt x="1740" y="35927"/>
                  </a:cubicBezTo>
                  <a:cubicBezTo>
                    <a:pt x="1740" y="16160"/>
                    <a:pt x="28461" y="136"/>
                    <a:pt x="61425" y="136"/>
                  </a:cubicBezTo>
                  <a:cubicBezTo>
                    <a:pt x="94389" y="136"/>
                    <a:pt x="121111" y="16160"/>
                    <a:pt x="121111" y="35927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2" name="Google Shape;422;p7"/>
            <p:cNvSpPr/>
            <p:nvPr/>
          </p:nvSpPr>
          <p:spPr>
            <a:xfrm>
              <a:off x="5841424" y="1891337"/>
              <a:ext cx="119371" cy="71583"/>
            </a:xfrm>
            <a:custGeom>
              <a:avLst/>
              <a:gdLst/>
              <a:ahLst/>
              <a:cxnLst/>
              <a:rect l="l" t="t" r="r" b="b"/>
              <a:pathLst>
                <a:path w="119371" h="71583" extrusionOk="0">
                  <a:moveTo>
                    <a:pt x="121102" y="35930"/>
                  </a:moveTo>
                  <a:cubicBezTo>
                    <a:pt x="121102" y="55697"/>
                    <a:pt x="94381" y="71721"/>
                    <a:pt x="61417" y="71721"/>
                  </a:cubicBezTo>
                  <a:cubicBezTo>
                    <a:pt x="28453" y="71721"/>
                    <a:pt x="1731" y="55697"/>
                    <a:pt x="1731" y="35930"/>
                  </a:cubicBezTo>
                  <a:cubicBezTo>
                    <a:pt x="1731" y="16162"/>
                    <a:pt x="28453" y="138"/>
                    <a:pt x="61417" y="138"/>
                  </a:cubicBezTo>
                  <a:cubicBezTo>
                    <a:pt x="94381" y="138"/>
                    <a:pt x="121102" y="16162"/>
                    <a:pt x="121102" y="35930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3" name="Google Shape;423;p7"/>
            <p:cNvSpPr/>
            <p:nvPr/>
          </p:nvSpPr>
          <p:spPr>
            <a:xfrm>
              <a:off x="6242365" y="1790103"/>
              <a:ext cx="119371" cy="71583"/>
            </a:xfrm>
            <a:custGeom>
              <a:avLst/>
              <a:gdLst/>
              <a:ahLst/>
              <a:cxnLst/>
              <a:rect l="l" t="t" r="r" b="b"/>
              <a:pathLst>
                <a:path w="119371" h="71583" extrusionOk="0">
                  <a:moveTo>
                    <a:pt x="121094" y="35932"/>
                  </a:moveTo>
                  <a:cubicBezTo>
                    <a:pt x="121094" y="55699"/>
                    <a:pt x="94373" y="71723"/>
                    <a:pt x="61409" y="71723"/>
                  </a:cubicBezTo>
                  <a:cubicBezTo>
                    <a:pt x="28445" y="71723"/>
                    <a:pt x="1723" y="55699"/>
                    <a:pt x="1723" y="35932"/>
                  </a:cubicBezTo>
                  <a:cubicBezTo>
                    <a:pt x="1723" y="16164"/>
                    <a:pt x="28445" y="140"/>
                    <a:pt x="61409" y="140"/>
                  </a:cubicBezTo>
                  <a:cubicBezTo>
                    <a:pt x="94373" y="140"/>
                    <a:pt x="121094" y="16165"/>
                    <a:pt x="121094" y="35932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4" name="Google Shape;424;p7"/>
            <p:cNvSpPr/>
            <p:nvPr/>
          </p:nvSpPr>
          <p:spPr>
            <a:xfrm>
              <a:off x="4393026" y="2543791"/>
              <a:ext cx="99006" cy="59371"/>
            </a:xfrm>
            <a:custGeom>
              <a:avLst/>
              <a:gdLst/>
              <a:ahLst/>
              <a:cxnLst/>
              <a:rect l="l" t="t" r="r" b="b"/>
              <a:pathLst>
                <a:path w="99006" h="59371" extrusionOk="0">
                  <a:moveTo>
                    <a:pt x="100767" y="29811"/>
                  </a:moveTo>
                  <a:cubicBezTo>
                    <a:pt x="100767" y="46206"/>
                    <a:pt x="78603" y="59496"/>
                    <a:pt x="51263" y="59496"/>
                  </a:cubicBezTo>
                  <a:cubicBezTo>
                    <a:pt x="23923" y="59496"/>
                    <a:pt x="1760" y="46206"/>
                    <a:pt x="1760" y="29811"/>
                  </a:cubicBezTo>
                  <a:cubicBezTo>
                    <a:pt x="1760" y="13416"/>
                    <a:pt x="23923" y="125"/>
                    <a:pt x="51263" y="125"/>
                  </a:cubicBezTo>
                  <a:cubicBezTo>
                    <a:pt x="78603" y="125"/>
                    <a:pt x="100767" y="13416"/>
                    <a:pt x="100767" y="29811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5" name="Google Shape;425;p7"/>
            <p:cNvSpPr/>
            <p:nvPr/>
          </p:nvSpPr>
          <p:spPr>
            <a:xfrm>
              <a:off x="4901588" y="2380043"/>
              <a:ext cx="99006" cy="59371"/>
            </a:xfrm>
            <a:custGeom>
              <a:avLst/>
              <a:gdLst/>
              <a:ahLst/>
              <a:cxnLst/>
              <a:rect l="l" t="t" r="r" b="b"/>
              <a:pathLst>
                <a:path w="99006" h="59371" extrusionOk="0">
                  <a:moveTo>
                    <a:pt x="100756" y="29814"/>
                  </a:moveTo>
                  <a:cubicBezTo>
                    <a:pt x="100756" y="46209"/>
                    <a:pt x="78593" y="59499"/>
                    <a:pt x="51253" y="59499"/>
                  </a:cubicBezTo>
                  <a:cubicBezTo>
                    <a:pt x="23913" y="59499"/>
                    <a:pt x="1749" y="46209"/>
                    <a:pt x="1749" y="29814"/>
                  </a:cubicBezTo>
                  <a:cubicBezTo>
                    <a:pt x="1749" y="13419"/>
                    <a:pt x="23913" y="128"/>
                    <a:pt x="51253" y="128"/>
                  </a:cubicBezTo>
                  <a:cubicBezTo>
                    <a:pt x="78593" y="128"/>
                    <a:pt x="100756" y="13419"/>
                    <a:pt x="100756" y="29814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6" name="Google Shape;426;p7"/>
            <p:cNvSpPr/>
            <p:nvPr/>
          </p:nvSpPr>
          <p:spPr>
            <a:xfrm>
              <a:off x="5384321" y="2251939"/>
              <a:ext cx="99006" cy="59371"/>
            </a:xfrm>
            <a:custGeom>
              <a:avLst/>
              <a:gdLst/>
              <a:ahLst/>
              <a:cxnLst/>
              <a:rect l="l" t="t" r="r" b="b"/>
              <a:pathLst>
                <a:path w="99006" h="59371" extrusionOk="0">
                  <a:moveTo>
                    <a:pt x="100747" y="29816"/>
                  </a:moveTo>
                  <a:cubicBezTo>
                    <a:pt x="100747" y="46211"/>
                    <a:pt x="78584" y="59502"/>
                    <a:pt x="51244" y="59502"/>
                  </a:cubicBezTo>
                  <a:cubicBezTo>
                    <a:pt x="23904" y="59502"/>
                    <a:pt x="1740" y="46211"/>
                    <a:pt x="1740" y="29816"/>
                  </a:cubicBezTo>
                  <a:cubicBezTo>
                    <a:pt x="1740" y="13422"/>
                    <a:pt x="23904" y="131"/>
                    <a:pt x="51244" y="131"/>
                  </a:cubicBezTo>
                  <a:cubicBezTo>
                    <a:pt x="78584" y="131"/>
                    <a:pt x="100747" y="13422"/>
                    <a:pt x="100747" y="29816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7" name="Google Shape;427;p7"/>
            <p:cNvSpPr/>
            <p:nvPr/>
          </p:nvSpPr>
          <p:spPr>
            <a:xfrm>
              <a:off x="5782729" y="2112521"/>
              <a:ext cx="99006" cy="59371"/>
            </a:xfrm>
            <a:custGeom>
              <a:avLst/>
              <a:gdLst/>
              <a:ahLst/>
              <a:cxnLst/>
              <a:rect l="l" t="t" r="r" b="b"/>
              <a:pathLst>
                <a:path w="99006" h="59371" extrusionOk="0">
                  <a:moveTo>
                    <a:pt x="100739" y="29819"/>
                  </a:moveTo>
                  <a:cubicBezTo>
                    <a:pt x="100739" y="46214"/>
                    <a:pt x="78575" y="59505"/>
                    <a:pt x="51235" y="59505"/>
                  </a:cubicBezTo>
                  <a:cubicBezTo>
                    <a:pt x="23895" y="59505"/>
                    <a:pt x="1732" y="46214"/>
                    <a:pt x="1732" y="29819"/>
                  </a:cubicBezTo>
                  <a:cubicBezTo>
                    <a:pt x="1732" y="13424"/>
                    <a:pt x="23895" y="134"/>
                    <a:pt x="51235" y="134"/>
                  </a:cubicBezTo>
                  <a:cubicBezTo>
                    <a:pt x="78575" y="134"/>
                    <a:pt x="100739" y="13424"/>
                    <a:pt x="100739" y="29819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8" name="Google Shape;428;p7"/>
            <p:cNvSpPr/>
            <p:nvPr/>
          </p:nvSpPr>
          <p:spPr>
            <a:xfrm>
              <a:off x="6186877" y="1993473"/>
              <a:ext cx="99006" cy="59371"/>
            </a:xfrm>
            <a:custGeom>
              <a:avLst/>
              <a:gdLst/>
              <a:ahLst/>
              <a:cxnLst/>
              <a:rect l="l" t="t" r="r" b="b"/>
              <a:pathLst>
                <a:path w="99006" h="59371" extrusionOk="0">
                  <a:moveTo>
                    <a:pt x="100731" y="29822"/>
                  </a:moveTo>
                  <a:cubicBezTo>
                    <a:pt x="100731" y="46217"/>
                    <a:pt x="78567" y="59507"/>
                    <a:pt x="51227" y="59507"/>
                  </a:cubicBezTo>
                  <a:cubicBezTo>
                    <a:pt x="23887" y="59507"/>
                    <a:pt x="1724" y="46217"/>
                    <a:pt x="1724" y="29822"/>
                  </a:cubicBezTo>
                  <a:cubicBezTo>
                    <a:pt x="1724" y="13427"/>
                    <a:pt x="23887" y="136"/>
                    <a:pt x="51227" y="136"/>
                  </a:cubicBezTo>
                  <a:cubicBezTo>
                    <a:pt x="78567" y="136"/>
                    <a:pt x="100731" y="13427"/>
                    <a:pt x="100731" y="29822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9" name="Google Shape;429;p7"/>
            <p:cNvSpPr/>
            <p:nvPr/>
          </p:nvSpPr>
          <p:spPr>
            <a:xfrm>
              <a:off x="4464805" y="2792647"/>
              <a:ext cx="119371" cy="71583"/>
            </a:xfrm>
            <a:custGeom>
              <a:avLst/>
              <a:gdLst/>
              <a:ahLst/>
              <a:cxnLst/>
              <a:rect l="l" t="t" r="r" b="b"/>
              <a:pathLst>
                <a:path w="119371" h="71583" extrusionOk="0">
                  <a:moveTo>
                    <a:pt x="121130" y="35912"/>
                  </a:moveTo>
                  <a:cubicBezTo>
                    <a:pt x="121130" y="55679"/>
                    <a:pt x="94408" y="71703"/>
                    <a:pt x="61445" y="71703"/>
                  </a:cubicBezTo>
                  <a:cubicBezTo>
                    <a:pt x="28481" y="71703"/>
                    <a:pt x="1759" y="55679"/>
                    <a:pt x="1759" y="35912"/>
                  </a:cubicBezTo>
                  <a:cubicBezTo>
                    <a:pt x="1759" y="16144"/>
                    <a:pt x="28481" y="120"/>
                    <a:pt x="61445" y="120"/>
                  </a:cubicBezTo>
                  <a:cubicBezTo>
                    <a:pt x="94408" y="120"/>
                    <a:pt x="121130" y="16144"/>
                    <a:pt x="121130" y="35912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" name="Google Shape;430;p7"/>
            <p:cNvSpPr/>
            <p:nvPr/>
          </p:nvSpPr>
          <p:spPr>
            <a:xfrm>
              <a:off x="4888451" y="2629951"/>
              <a:ext cx="119371" cy="71583"/>
            </a:xfrm>
            <a:custGeom>
              <a:avLst/>
              <a:gdLst/>
              <a:ahLst/>
              <a:cxnLst/>
              <a:rect l="l" t="t" r="r" b="b"/>
              <a:pathLst>
                <a:path w="119371" h="71583" extrusionOk="0">
                  <a:moveTo>
                    <a:pt x="121121" y="35915"/>
                  </a:moveTo>
                  <a:cubicBezTo>
                    <a:pt x="121121" y="55682"/>
                    <a:pt x="94399" y="71706"/>
                    <a:pt x="61436" y="71706"/>
                  </a:cubicBezTo>
                  <a:cubicBezTo>
                    <a:pt x="28472" y="71706"/>
                    <a:pt x="1750" y="55682"/>
                    <a:pt x="1750" y="35915"/>
                  </a:cubicBezTo>
                  <a:cubicBezTo>
                    <a:pt x="1750" y="16148"/>
                    <a:pt x="28472" y="123"/>
                    <a:pt x="61436" y="123"/>
                  </a:cubicBezTo>
                  <a:cubicBezTo>
                    <a:pt x="94399" y="123"/>
                    <a:pt x="121121" y="16148"/>
                    <a:pt x="121121" y="35915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1" name="Google Shape;431;p7"/>
            <p:cNvSpPr/>
            <p:nvPr/>
          </p:nvSpPr>
          <p:spPr>
            <a:xfrm>
              <a:off x="5331596" y="2499191"/>
              <a:ext cx="119371" cy="71583"/>
            </a:xfrm>
            <a:custGeom>
              <a:avLst/>
              <a:gdLst/>
              <a:ahLst/>
              <a:cxnLst/>
              <a:rect l="l" t="t" r="r" b="b"/>
              <a:pathLst>
                <a:path w="119371" h="71583" extrusionOk="0">
                  <a:moveTo>
                    <a:pt x="121112" y="35917"/>
                  </a:moveTo>
                  <a:cubicBezTo>
                    <a:pt x="121112" y="55685"/>
                    <a:pt x="94391" y="71709"/>
                    <a:pt x="61427" y="71709"/>
                  </a:cubicBezTo>
                  <a:cubicBezTo>
                    <a:pt x="28463" y="71709"/>
                    <a:pt x="1741" y="55685"/>
                    <a:pt x="1741" y="35917"/>
                  </a:cubicBezTo>
                  <a:cubicBezTo>
                    <a:pt x="1741" y="16150"/>
                    <a:pt x="28463" y="126"/>
                    <a:pt x="61427" y="126"/>
                  </a:cubicBezTo>
                  <a:cubicBezTo>
                    <a:pt x="94391" y="126"/>
                    <a:pt x="121112" y="16150"/>
                    <a:pt x="121112" y="35917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" name="Google Shape;432;p7"/>
            <p:cNvSpPr/>
            <p:nvPr/>
          </p:nvSpPr>
          <p:spPr>
            <a:xfrm>
              <a:off x="5791623" y="2368430"/>
              <a:ext cx="119371" cy="71583"/>
            </a:xfrm>
            <a:custGeom>
              <a:avLst/>
              <a:gdLst/>
              <a:ahLst/>
              <a:cxnLst/>
              <a:rect l="l" t="t" r="r" b="b"/>
              <a:pathLst>
                <a:path w="119371" h="71583" extrusionOk="0">
                  <a:moveTo>
                    <a:pt x="121103" y="35920"/>
                  </a:moveTo>
                  <a:cubicBezTo>
                    <a:pt x="121103" y="55687"/>
                    <a:pt x="94381" y="71712"/>
                    <a:pt x="61418" y="71712"/>
                  </a:cubicBezTo>
                  <a:cubicBezTo>
                    <a:pt x="28454" y="71712"/>
                    <a:pt x="1732" y="55687"/>
                    <a:pt x="1732" y="35920"/>
                  </a:cubicBezTo>
                  <a:cubicBezTo>
                    <a:pt x="1732" y="16153"/>
                    <a:pt x="28454" y="128"/>
                    <a:pt x="61418" y="128"/>
                  </a:cubicBezTo>
                  <a:cubicBezTo>
                    <a:pt x="94381" y="128"/>
                    <a:pt x="121103" y="16153"/>
                    <a:pt x="121103" y="35920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3" name="Google Shape;433;p7"/>
            <p:cNvSpPr/>
            <p:nvPr/>
          </p:nvSpPr>
          <p:spPr>
            <a:xfrm>
              <a:off x="6184123" y="2250324"/>
              <a:ext cx="119371" cy="71583"/>
            </a:xfrm>
            <a:custGeom>
              <a:avLst/>
              <a:gdLst/>
              <a:ahLst/>
              <a:cxnLst/>
              <a:rect l="l" t="t" r="r" b="b"/>
              <a:pathLst>
                <a:path w="119371" h="71583" extrusionOk="0">
                  <a:moveTo>
                    <a:pt x="121095" y="35922"/>
                  </a:moveTo>
                  <a:cubicBezTo>
                    <a:pt x="121095" y="55690"/>
                    <a:pt x="94374" y="71714"/>
                    <a:pt x="61410" y="71714"/>
                  </a:cubicBezTo>
                  <a:cubicBezTo>
                    <a:pt x="28446" y="71714"/>
                    <a:pt x="1724" y="55690"/>
                    <a:pt x="1724" y="35922"/>
                  </a:cubicBezTo>
                  <a:cubicBezTo>
                    <a:pt x="1724" y="16155"/>
                    <a:pt x="28446" y="131"/>
                    <a:pt x="61410" y="131"/>
                  </a:cubicBezTo>
                  <a:cubicBezTo>
                    <a:pt x="94374" y="131"/>
                    <a:pt x="121095" y="16155"/>
                    <a:pt x="121095" y="35922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" name="Google Shape;434;p7"/>
            <p:cNvSpPr/>
            <p:nvPr/>
          </p:nvSpPr>
          <p:spPr>
            <a:xfrm>
              <a:off x="6677913" y="2090037"/>
              <a:ext cx="119371" cy="71583"/>
            </a:xfrm>
            <a:custGeom>
              <a:avLst/>
              <a:gdLst/>
              <a:ahLst/>
              <a:cxnLst/>
              <a:rect l="l" t="t" r="r" b="b"/>
              <a:pathLst>
                <a:path w="119371" h="71583" extrusionOk="0">
                  <a:moveTo>
                    <a:pt x="121086" y="35926"/>
                  </a:moveTo>
                  <a:cubicBezTo>
                    <a:pt x="121086" y="55693"/>
                    <a:pt x="94364" y="71717"/>
                    <a:pt x="61400" y="71717"/>
                  </a:cubicBezTo>
                  <a:cubicBezTo>
                    <a:pt x="28436" y="71717"/>
                    <a:pt x="1714" y="55693"/>
                    <a:pt x="1714" y="35926"/>
                  </a:cubicBezTo>
                  <a:cubicBezTo>
                    <a:pt x="1714" y="16158"/>
                    <a:pt x="28436" y="134"/>
                    <a:pt x="61400" y="134"/>
                  </a:cubicBezTo>
                  <a:cubicBezTo>
                    <a:pt x="94364" y="134"/>
                    <a:pt x="121086" y="16158"/>
                    <a:pt x="121086" y="35926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5" name="Google Shape;435;p7"/>
            <p:cNvSpPr/>
            <p:nvPr/>
          </p:nvSpPr>
          <p:spPr>
            <a:xfrm>
              <a:off x="5217729" y="3210463"/>
              <a:ext cx="119371" cy="71583"/>
            </a:xfrm>
            <a:custGeom>
              <a:avLst/>
              <a:gdLst/>
              <a:ahLst/>
              <a:cxnLst/>
              <a:rect l="l" t="t" r="r" b="b"/>
              <a:pathLst>
                <a:path w="119371" h="71583" extrusionOk="0">
                  <a:moveTo>
                    <a:pt x="121115" y="35903"/>
                  </a:moveTo>
                  <a:cubicBezTo>
                    <a:pt x="121115" y="55670"/>
                    <a:pt x="94393" y="71695"/>
                    <a:pt x="61429" y="71695"/>
                  </a:cubicBezTo>
                  <a:cubicBezTo>
                    <a:pt x="28465" y="71695"/>
                    <a:pt x="1743" y="55670"/>
                    <a:pt x="1743" y="35903"/>
                  </a:cubicBezTo>
                  <a:cubicBezTo>
                    <a:pt x="1743" y="16136"/>
                    <a:pt x="28465" y="112"/>
                    <a:pt x="61429" y="112"/>
                  </a:cubicBezTo>
                  <a:cubicBezTo>
                    <a:pt x="94393" y="112"/>
                    <a:pt x="121115" y="16136"/>
                    <a:pt x="121115" y="35903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6" name="Google Shape;436;p7"/>
            <p:cNvSpPr/>
            <p:nvPr/>
          </p:nvSpPr>
          <p:spPr>
            <a:xfrm>
              <a:off x="5700462" y="3064639"/>
              <a:ext cx="119371" cy="71583"/>
            </a:xfrm>
            <a:custGeom>
              <a:avLst/>
              <a:gdLst/>
              <a:ahLst/>
              <a:cxnLst/>
              <a:rect l="l" t="t" r="r" b="b"/>
              <a:pathLst>
                <a:path w="119371" h="71583" extrusionOk="0">
                  <a:moveTo>
                    <a:pt x="121106" y="35906"/>
                  </a:moveTo>
                  <a:cubicBezTo>
                    <a:pt x="121106" y="55673"/>
                    <a:pt x="94384" y="71698"/>
                    <a:pt x="61420" y="71698"/>
                  </a:cubicBezTo>
                  <a:cubicBezTo>
                    <a:pt x="28456" y="71698"/>
                    <a:pt x="1734" y="55673"/>
                    <a:pt x="1734" y="35906"/>
                  </a:cubicBezTo>
                  <a:cubicBezTo>
                    <a:pt x="1734" y="16139"/>
                    <a:pt x="28456" y="115"/>
                    <a:pt x="61420" y="115"/>
                  </a:cubicBezTo>
                  <a:cubicBezTo>
                    <a:pt x="94384" y="115"/>
                    <a:pt x="121106" y="16139"/>
                    <a:pt x="121106" y="35906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7" name="Google Shape;437;p7"/>
            <p:cNvSpPr/>
            <p:nvPr/>
          </p:nvSpPr>
          <p:spPr>
            <a:xfrm>
              <a:off x="6185811" y="2925443"/>
              <a:ext cx="119371" cy="71583"/>
            </a:xfrm>
            <a:custGeom>
              <a:avLst/>
              <a:gdLst/>
              <a:ahLst/>
              <a:cxnLst/>
              <a:rect l="l" t="t" r="r" b="b"/>
              <a:pathLst>
                <a:path w="119371" h="71583" extrusionOk="0">
                  <a:moveTo>
                    <a:pt x="121096" y="35909"/>
                  </a:moveTo>
                  <a:cubicBezTo>
                    <a:pt x="121096" y="55676"/>
                    <a:pt x="94374" y="71700"/>
                    <a:pt x="61410" y="71700"/>
                  </a:cubicBezTo>
                  <a:cubicBezTo>
                    <a:pt x="28446" y="71700"/>
                    <a:pt x="1725" y="55676"/>
                    <a:pt x="1725" y="35909"/>
                  </a:cubicBezTo>
                  <a:cubicBezTo>
                    <a:pt x="1725" y="16142"/>
                    <a:pt x="28446" y="117"/>
                    <a:pt x="61410" y="117"/>
                  </a:cubicBezTo>
                  <a:cubicBezTo>
                    <a:pt x="94374" y="117"/>
                    <a:pt x="121096" y="16142"/>
                    <a:pt x="121096" y="35909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8" name="Google Shape;438;p7"/>
            <p:cNvSpPr/>
            <p:nvPr/>
          </p:nvSpPr>
          <p:spPr>
            <a:xfrm>
              <a:off x="6645838" y="2803118"/>
              <a:ext cx="119371" cy="71583"/>
            </a:xfrm>
            <a:custGeom>
              <a:avLst/>
              <a:gdLst/>
              <a:ahLst/>
              <a:cxnLst/>
              <a:rect l="l" t="t" r="r" b="b"/>
              <a:pathLst>
                <a:path w="119371" h="71583" extrusionOk="0">
                  <a:moveTo>
                    <a:pt x="121087" y="35911"/>
                  </a:moveTo>
                  <a:cubicBezTo>
                    <a:pt x="121087" y="55678"/>
                    <a:pt x="94365" y="71703"/>
                    <a:pt x="61401" y="71703"/>
                  </a:cubicBezTo>
                  <a:cubicBezTo>
                    <a:pt x="28437" y="71703"/>
                    <a:pt x="1715" y="55678"/>
                    <a:pt x="1715" y="35911"/>
                  </a:cubicBezTo>
                  <a:cubicBezTo>
                    <a:pt x="1715" y="16144"/>
                    <a:pt x="28437" y="120"/>
                    <a:pt x="61401" y="120"/>
                  </a:cubicBezTo>
                  <a:cubicBezTo>
                    <a:pt x="94365" y="120"/>
                    <a:pt x="121087" y="16144"/>
                    <a:pt x="121087" y="35911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9" name="Google Shape;439;p7"/>
            <p:cNvSpPr/>
            <p:nvPr/>
          </p:nvSpPr>
          <p:spPr>
            <a:xfrm>
              <a:off x="7072101" y="2685012"/>
              <a:ext cx="119371" cy="71583"/>
            </a:xfrm>
            <a:custGeom>
              <a:avLst/>
              <a:gdLst/>
              <a:ahLst/>
              <a:cxnLst/>
              <a:rect l="l" t="t" r="r" b="b"/>
              <a:pathLst>
                <a:path w="119371" h="71583" extrusionOk="0">
                  <a:moveTo>
                    <a:pt x="121078" y="35914"/>
                  </a:moveTo>
                  <a:cubicBezTo>
                    <a:pt x="121078" y="55681"/>
                    <a:pt x="94356" y="71705"/>
                    <a:pt x="61393" y="71705"/>
                  </a:cubicBezTo>
                  <a:cubicBezTo>
                    <a:pt x="28429" y="71705"/>
                    <a:pt x="1707" y="55681"/>
                    <a:pt x="1707" y="35914"/>
                  </a:cubicBezTo>
                  <a:cubicBezTo>
                    <a:pt x="1707" y="16147"/>
                    <a:pt x="28429" y="122"/>
                    <a:pt x="61393" y="122"/>
                  </a:cubicBezTo>
                  <a:cubicBezTo>
                    <a:pt x="94356" y="122"/>
                    <a:pt x="121078" y="16147"/>
                    <a:pt x="121078" y="35914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0" name="Google Shape;440;p7"/>
            <p:cNvSpPr/>
            <p:nvPr/>
          </p:nvSpPr>
          <p:spPr>
            <a:xfrm>
              <a:off x="7473042" y="2583778"/>
              <a:ext cx="119371" cy="71583"/>
            </a:xfrm>
            <a:custGeom>
              <a:avLst/>
              <a:gdLst/>
              <a:ahLst/>
              <a:cxnLst/>
              <a:rect l="l" t="t" r="r" b="b"/>
              <a:pathLst>
                <a:path w="119371" h="71583" extrusionOk="0">
                  <a:moveTo>
                    <a:pt x="121070" y="35916"/>
                  </a:moveTo>
                  <a:cubicBezTo>
                    <a:pt x="121070" y="55683"/>
                    <a:pt x="94348" y="71707"/>
                    <a:pt x="61385" y="71707"/>
                  </a:cubicBezTo>
                  <a:cubicBezTo>
                    <a:pt x="28421" y="71707"/>
                    <a:pt x="1699" y="55683"/>
                    <a:pt x="1699" y="35916"/>
                  </a:cubicBezTo>
                  <a:cubicBezTo>
                    <a:pt x="1699" y="16149"/>
                    <a:pt x="28421" y="124"/>
                    <a:pt x="61385" y="124"/>
                  </a:cubicBezTo>
                  <a:cubicBezTo>
                    <a:pt x="94348" y="124"/>
                    <a:pt x="121070" y="16149"/>
                    <a:pt x="121070" y="35916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1" name="Google Shape;441;p7"/>
            <p:cNvSpPr/>
            <p:nvPr/>
          </p:nvSpPr>
          <p:spPr>
            <a:xfrm>
              <a:off x="5623703" y="3337468"/>
              <a:ext cx="99006" cy="59371"/>
            </a:xfrm>
            <a:custGeom>
              <a:avLst/>
              <a:gdLst/>
              <a:ahLst/>
              <a:cxnLst/>
              <a:rect l="l" t="t" r="r" b="b"/>
              <a:pathLst>
                <a:path w="99006" h="59371" extrusionOk="0">
                  <a:moveTo>
                    <a:pt x="100742" y="29795"/>
                  </a:moveTo>
                  <a:cubicBezTo>
                    <a:pt x="100742" y="46190"/>
                    <a:pt x="78579" y="59480"/>
                    <a:pt x="51239" y="59480"/>
                  </a:cubicBezTo>
                  <a:cubicBezTo>
                    <a:pt x="23899" y="59480"/>
                    <a:pt x="1735" y="46190"/>
                    <a:pt x="1735" y="29795"/>
                  </a:cubicBezTo>
                  <a:cubicBezTo>
                    <a:pt x="1735" y="13400"/>
                    <a:pt x="23899" y="109"/>
                    <a:pt x="51239" y="109"/>
                  </a:cubicBezTo>
                  <a:cubicBezTo>
                    <a:pt x="78579" y="109"/>
                    <a:pt x="100742" y="13400"/>
                    <a:pt x="100742" y="29795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2" name="Google Shape;442;p7"/>
            <p:cNvSpPr/>
            <p:nvPr/>
          </p:nvSpPr>
          <p:spPr>
            <a:xfrm>
              <a:off x="6132181" y="3173720"/>
              <a:ext cx="99006" cy="59371"/>
            </a:xfrm>
            <a:custGeom>
              <a:avLst/>
              <a:gdLst/>
              <a:ahLst/>
              <a:cxnLst/>
              <a:rect l="l" t="t" r="r" b="b"/>
              <a:pathLst>
                <a:path w="99006" h="59371" extrusionOk="0">
                  <a:moveTo>
                    <a:pt x="100732" y="29798"/>
                  </a:moveTo>
                  <a:cubicBezTo>
                    <a:pt x="100732" y="46193"/>
                    <a:pt x="78569" y="59484"/>
                    <a:pt x="51229" y="59484"/>
                  </a:cubicBezTo>
                  <a:cubicBezTo>
                    <a:pt x="23889" y="59484"/>
                    <a:pt x="1725" y="46193"/>
                    <a:pt x="1725" y="29798"/>
                  </a:cubicBezTo>
                  <a:cubicBezTo>
                    <a:pt x="1725" y="13403"/>
                    <a:pt x="23889" y="112"/>
                    <a:pt x="51229" y="112"/>
                  </a:cubicBezTo>
                  <a:cubicBezTo>
                    <a:pt x="78569" y="112"/>
                    <a:pt x="100732" y="13403"/>
                    <a:pt x="100732" y="29798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3" name="Google Shape;443;p7"/>
            <p:cNvSpPr/>
            <p:nvPr/>
          </p:nvSpPr>
          <p:spPr>
            <a:xfrm>
              <a:off x="6614913" y="3045617"/>
              <a:ext cx="99006" cy="59371"/>
            </a:xfrm>
            <a:custGeom>
              <a:avLst/>
              <a:gdLst/>
              <a:ahLst/>
              <a:cxnLst/>
              <a:rect l="l" t="t" r="r" b="b"/>
              <a:pathLst>
                <a:path w="99006" h="59371" extrusionOk="0">
                  <a:moveTo>
                    <a:pt x="100722" y="29801"/>
                  </a:moveTo>
                  <a:cubicBezTo>
                    <a:pt x="100722" y="46196"/>
                    <a:pt x="78559" y="59486"/>
                    <a:pt x="51218" y="59486"/>
                  </a:cubicBezTo>
                  <a:cubicBezTo>
                    <a:pt x="23878" y="59486"/>
                    <a:pt x="1715" y="46196"/>
                    <a:pt x="1715" y="29801"/>
                  </a:cubicBezTo>
                  <a:cubicBezTo>
                    <a:pt x="1715" y="13406"/>
                    <a:pt x="23878" y="115"/>
                    <a:pt x="51218" y="115"/>
                  </a:cubicBezTo>
                  <a:cubicBezTo>
                    <a:pt x="78559" y="115"/>
                    <a:pt x="100722" y="13406"/>
                    <a:pt x="100722" y="29801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4" name="Google Shape;444;p7"/>
            <p:cNvSpPr/>
            <p:nvPr/>
          </p:nvSpPr>
          <p:spPr>
            <a:xfrm>
              <a:off x="7013406" y="2906198"/>
              <a:ext cx="99006" cy="59371"/>
            </a:xfrm>
            <a:custGeom>
              <a:avLst/>
              <a:gdLst/>
              <a:ahLst/>
              <a:cxnLst/>
              <a:rect l="l" t="t" r="r" b="b"/>
              <a:pathLst>
                <a:path w="99006" h="59371" extrusionOk="0">
                  <a:moveTo>
                    <a:pt x="100715" y="29803"/>
                  </a:moveTo>
                  <a:cubicBezTo>
                    <a:pt x="100715" y="46198"/>
                    <a:pt x="78551" y="59489"/>
                    <a:pt x="51211" y="59489"/>
                  </a:cubicBezTo>
                  <a:cubicBezTo>
                    <a:pt x="23871" y="59489"/>
                    <a:pt x="1708" y="46198"/>
                    <a:pt x="1708" y="29803"/>
                  </a:cubicBezTo>
                  <a:cubicBezTo>
                    <a:pt x="1708" y="13409"/>
                    <a:pt x="23871" y="118"/>
                    <a:pt x="51211" y="118"/>
                  </a:cubicBezTo>
                  <a:cubicBezTo>
                    <a:pt x="78551" y="118"/>
                    <a:pt x="100715" y="13409"/>
                    <a:pt x="100715" y="29803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5" name="Google Shape;445;p7"/>
            <p:cNvSpPr/>
            <p:nvPr/>
          </p:nvSpPr>
          <p:spPr>
            <a:xfrm>
              <a:off x="7417554" y="2787150"/>
              <a:ext cx="99006" cy="59371"/>
            </a:xfrm>
            <a:custGeom>
              <a:avLst/>
              <a:gdLst/>
              <a:ahLst/>
              <a:cxnLst/>
              <a:rect l="l" t="t" r="r" b="b"/>
              <a:pathLst>
                <a:path w="99006" h="59371" extrusionOk="0">
                  <a:moveTo>
                    <a:pt x="100707" y="29806"/>
                  </a:moveTo>
                  <a:cubicBezTo>
                    <a:pt x="100707" y="46201"/>
                    <a:pt x="78543" y="59491"/>
                    <a:pt x="51203" y="59491"/>
                  </a:cubicBezTo>
                  <a:cubicBezTo>
                    <a:pt x="23863" y="59491"/>
                    <a:pt x="1700" y="46201"/>
                    <a:pt x="1700" y="29806"/>
                  </a:cubicBezTo>
                  <a:cubicBezTo>
                    <a:pt x="1700" y="13411"/>
                    <a:pt x="23863" y="120"/>
                    <a:pt x="51203" y="120"/>
                  </a:cubicBezTo>
                  <a:cubicBezTo>
                    <a:pt x="78543" y="120"/>
                    <a:pt x="100707" y="13411"/>
                    <a:pt x="100707" y="29806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6" name="Google Shape;446;p7"/>
            <p:cNvSpPr/>
            <p:nvPr/>
          </p:nvSpPr>
          <p:spPr>
            <a:xfrm>
              <a:off x="5695482" y="3586325"/>
              <a:ext cx="119371" cy="71583"/>
            </a:xfrm>
            <a:custGeom>
              <a:avLst/>
              <a:gdLst/>
              <a:ahLst/>
              <a:cxnLst/>
              <a:rect l="l" t="t" r="r" b="b"/>
              <a:pathLst>
                <a:path w="119371" h="71583" extrusionOk="0">
                  <a:moveTo>
                    <a:pt x="121105" y="35896"/>
                  </a:moveTo>
                  <a:cubicBezTo>
                    <a:pt x="121105" y="55663"/>
                    <a:pt x="94383" y="71687"/>
                    <a:pt x="61419" y="71687"/>
                  </a:cubicBezTo>
                  <a:cubicBezTo>
                    <a:pt x="28455" y="71687"/>
                    <a:pt x="1734" y="55663"/>
                    <a:pt x="1734" y="35896"/>
                  </a:cubicBezTo>
                  <a:cubicBezTo>
                    <a:pt x="1734" y="16129"/>
                    <a:pt x="28455" y="104"/>
                    <a:pt x="61419" y="104"/>
                  </a:cubicBezTo>
                  <a:cubicBezTo>
                    <a:pt x="94383" y="104"/>
                    <a:pt x="121105" y="16129"/>
                    <a:pt x="121105" y="35896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7" name="Google Shape;447;p7"/>
            <p:cNvSpPr/>
            <p:nvPr/>
          </p:nvSpPr>
          <p:spPr>
            <a:xfrm>
              <a:off x="6119128" y="3423629"/>
              <a:ext cx="119371" cy="71583"/>
            </a:xfrm>
            <a:custGeom>
              <a:avLst/>
              <a:gdLst/>
              <a:ahLst/>
              <a:cxnLst/>
              <a:rect l="l" t="t" r="r" b="b"/>
              <a:pathLst>
                <a:path w="119371" h="71583" extrusionOk="0">
                  <a:moveTo>
                    <a:pt x="121097" y="35899"/>
                  </a:moveTo>
                  <a:cubicBezTo>
                    <a:pt x="121097" y="55666"/>
                    <a:pt x="94375" y="71690"/>
                    <a:pt x="61411" y="71690"/>
                  </a:cubicBezTo>
                  <a:cubicBezTo>
                    <a:pt x="28448" y="71690"/>
                    <a:pt x="1726" y="55666"/>
                    <a:pt x="1726" y="35899"/>
                  </a:cubicBezTo>
                  <a:cubicBezTo>
                    <a:pt x="1726" y="16132"/>
                    <a:pt x="28448" y="107"/>
                    <a:pt x="61411" y="107"/>
                  </a:cubicBezTo>
                  <a:cubicBezTo>
                    <a:pt x="94375" y="107"/>
                    <a:pt x="121097" y="16132"/>
                    <a:pt x="121097" y="35899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8" name="Google Shape;448;p7"/>
            <p:cNvSpPr/>
            <p:nvPr/>
          </p:nvSpPr>
          <p:spPr>
            <a:xfrm>
              <a:off x="6562273" y="3292869"/>
              <a:ext cx="119371" cy="71583"/>
            </a:xfrm>
            <a:custGeom>
              <a:avLst/>
              <a:gdLst/>
              <a:ahLst/>
              <a:cxnLst/>
              <a:rect l="l" t="t" r="r" b="b"/>
              <a:pathLst>
                <a:path w="119371" h="71583" extrusionOk="0">
                  <a:moveTo>
                    <a:pt x="121088" y="35902"/>
                  </a:moveTo>
                  <a:cubicBezTo>
                    <a:pt x="121088" y="55669"/>
                    <a:pt x="94366" y="71693"/>
                    <a:pt x="61403" y="71693"/>
                  </a:cubicBezTo>
                  <a:cubicBezTo>
                    <a:pt x="28439" y="71693"/>
                    <a:pt x="1717" y="55669"/>
                    <a:pt x="1717" y="35902"/>
                  </a:cubicBezTo>
                  <a:cubicBezTo>
                    <a:pt x="1717" y="16134"/>
                    <a:pt x="28439" y="110"/>
                    <a:pt x="61403" y="110"/>
                  </a:cubicBezTo>
                  <a:cubicBezTo>
                    <a:pt x="94366" y="110"/>
                    <a:pt x="121088" y="16134"/>
                    <a:pt x="121088" y="35902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9" name="Google Shape;449;p7"/>
            <p:cNvSpPr/>
            <p:nvPr/>
          </p:nvSpPr>
          <p:spPr>
            <a:xfrm>
              <a:off x="7022300" y="3162108"/>
              <a:ext cx="119371" cy="71583"/>
            </a:xfrm>
            <a:custGeom>
              <a:avLst/>
              <a:gdLst/>
              <a:ahLst/>
              <a:cxnLst/>
              <a:rect l="l" t="t" r="r" b="b"/>
              <a:pathLst>
                <a:path w="119371" h="71583" extrusionOk="0">
                  <a:moveTo>
                    <a:pt x="121079" y="35904"/>
                  </a:moveTo>
                  <a:cubicBezTo>
                    <a:pt x="121079" y="55671"/>
                    <a:pt x="94357" y="71696"/>
                    <a:pt x="61393" y="71696"/>
                  </a:cubicBezTo>
                  <a:cubicBezTo>
                    <a:pt x="28430" y="71696"/>
                    <a:pt x="1708" y="55671"/>
                    <a:pt x="1708" y="35904"/>
                  </a:cubicBezTo>
                  <a:cubicBezTo>
                    <a:pt x="1708" y="16137"/>
                    <a:pt x="28430" y="113"/>
                    <a:pt x="61393" y="113"/>
                  </a:cubicBezTo>
                  <a:cubicBezTo>
                    <a:pt x="94357" y="113"/>
                    <a:pt x="121079" y="16137"/>
                    <a:pt x="121079" y="35904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0" name="Google Shape;450;p7"/>
            <p:cNvSpPr/>
            <p:nvPr/>
          </p:nvSpPr>
          <p:spPr>
            <a:xfrm>
              <a:off x="7414800" y="3044001"/>
              <a:ext cx="119371" cy="71583"/>
            </a:xfrm>
            <a:custGeom>
              <a:avLst/>
              <a:gdLst/>
              <a:ahLst/>
              <a:cxnLst/>
              <a:rect l="l" t="t" r="r" b="b"/>
              <a:pathLst>
                <a:path w="119371" h="71583" extrusionOk="0">
                  <a:moveTo>
                    <a:pt x="121071" y="35907"/>
                  </a:moveTo>
                  <a:cubicBezTo>
                    <a:pt x="121071" y="55674"/>
                    <a:pt x="94349" y="71698"/>
                    <a:pt x="61386" y="71698"/>
                  </a:cubicBezTo>
                  <a:cubicBezTo>
                    <a:pt x="28422" y="71698"/>
                    <a:pt x="1700" y="55674"/>
                    <a:pt x="1700" y="35907"/>
                  </a:cubicBezTo>
                  <a:cubicBezTo>
                    <a:pt x="1700" y="16139"/>
                    <a:pt x="28422" y="115"/>
                    <a:pt x="61386" y="115"/>
                  </a:cubicBezTo>
                  <a:cubicBezTo>
                    <a:pt x="94349" y="115"/>
                    <a:pt x="121071" y="16139"/>
                    <a:pt x="121071" y="35907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1" name="Google Shape;451;p7"/>
            <p:cNvSpPr/>
            <p:nvPr/>
          </p:nvSpPr>
          <p:spPr>
            <a:xfrm>
              <a:off x="7908590" y="2883714"/>
              <a:ext cx="119371" cy="71583"/>
            </a:xfrm>
            <a:custGeom>
              <a:avLst/>
              <a:gdLst/>
              <a:ahLst/>
              <a:cxnLst/>
              <a:rect l="l" t="t" r="r" b="b"/>
              <a:pathLst>
                <a:path w="119371" h="71583" extrusionOk="0">
                  <a:moveTo>
                    <a:pt x="121061" y="35910"/>
                  </a:moveTo>
                  <a:cubicBezTo>
                    <a:pt x="121061" y="55677"/>
                    <a:pt x="94340" y="71701"/>
                    <a:pt x="61376" y="71701"/>
                  </a:cubicBezTo>
                  <a:cubicBezTo>
                    <a:pt x="28412" y="71701"/>
                    <a:pt x="1690" y="55677"/>
                    <a:pt x="1690" y="35910"/>
                  </a:cubicBezTo>
                  <a:cubicBezTo>
                    <a:pt x="1690" y="16143"/>
                    <a:pt x="28412" y="118"/>
                    <a:pt x="61376" y="118"/>
                  </a:cubicBezTo>
                  <a:cubicBezTo>
                    <a:pt x="94340" y="118"/>
                    <a:pt x="121061" y="16143"/>
                    <a:pt x="121061" y="35910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2" name="Google Shape;452;p7"/>
            <p:cNvSpPr/>
            <p:nvPr/>
          </p:nvSpPr>
          <p:spPr>
            <a:xfrm>
              <a:off x="4714157" y="2362871"/>
              <a:ext cx="2555890" cy="771570"/>
            </a:xfrm>
            <a:custGeom>
              <a:avLst/>
              <a:gdLst/>
              <a:ahLst/>
              <a:cxnLst/>
              <a:rect l="l" t="t" r="r" b="b"/>
              <a:pathLst>
                <a:path w="2555890" h="771570" extrusionOk="0">
                  <a:moveTo>
                    <a:pt x="1729" y="696536"/>
                  </a:moveTo>
                  <a:lnTo>
                    <a:pt x="2449493" y="122"/>
                  </a:lnTo>
                  <a:cubicBezTo>
                    <a:pt x="2492035" y="4616"/>
                    <a:pt x="2541666" y="-5168"/>
                    <a:pt x="2557620" y="52485"/>
                  </a:cubicBezTo>
                  <a:lnTo>
                    <a:pt x="125556" y="771692"/>
                  </a:lnTo>
                  <a:cubicBezTo>
                    <a:pt x="71872" y="751406"/>
                    <a:pt x="6371" y="735685"/>
                    <a:pt x="1729" y="69653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" name="Google Shape;453;p7"/>
            <p:cNvSpPr/>
            <p:nvPr/>
          </p:nvSpPr>
          <p:spPr>
            <a:xfrm>
              <a:off x="4701580" y="2331216"/>
              <a:ext cx="2588863" cy="835356"/>
            </a:xfrm>
            <a:custGeom>
              <a:avLst/>
              <a:gdLst/>
              <a:ahLst/>
              <a:cxnLst/>
              <a:rect l="l" t="t" r="r" b="b"/>
              <a:pathLst>
                <a:path w="2588863" h="835356" extrusionOk="0">
                  <a:moveTo>
                    <a:pt x="1729" y="699160"/>
                  </a:moveTo>
                  <a:lnTo>
                    <a:pt x="2441811" y="1073"/>
                  </a:lnTo>
                  <a:cubicBezTo>
                    <a:pt x="2517526" y="-7110"/>
                    <a:pt x="2600584" y="37990"/>
                    <a:pt x="2589611" y="116520"/>
                  </a:cubicBezTo>
                  <a:lnTo>
                    <a:pt x="133996" y="835478"/>
                  </a:lnTo>
                  <a:cubicBezTo>
                    <a:pt x="80313" y="815191"/>
                    <a:pt x="10507" y="780489"/>
                    <a:pt x="1729" y="699160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54" name="Google Shape;454;p7"/>
          <p:cNvSpPr txBox="1">
            <a:spLocks noGrp="1"/>
          </p:cNvSpPr>
          <p:nvPr>
            <p:ph type="title"/>
          </p:nvPr>
        </p:nvSpPr>
        <p:spPr>
          <a:xfrm>
            <a:off x="1243867" y="965000"/>
            <a:ext cx="3653700" cy="4678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5" name="Google Shape;455;p7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dk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6 Two columns">
  <p:cSld name="CUSTOM_4"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8"/>
          <p:cNvSpPr/>
          <p:nvPr/>
        </p:nvSpPr>
        <p:spPr>
          <a:xfrm>
            <a:off x="-23525" y="-2075"/>
            <a:ext cx="12213796" cy="6862144"/>
          </a:xfrm>
          <a:custGeom>
            <a:avLst/>
            <a:gdLst/>
            <a:ahLst/>
            <a:cxnLst/>
            <a:rect l="l" t="t" r="r" b="b"/>
            <a:pathLst>
              <a:path w="7458807" h="4866769" extrusionOk="0">
                <a:moveTo>
                  <a:pt x="0" y="515"/>
                </a:moveTo>
                <a:lnTo>
                  <a:pt x="7458807" y="0"/>
                </a:lnTo>
                <a:cubicBezTo>
                  <a:pt x="7458550" y="211240"/>
                  <a:pt x="7458292" y="422479"/>
                  <a:pt x="7458035" y="633719"/>
                </a:cubicBezTo>
                <a:cubicBezTo>
                  <a:pt x="7267936" y="673022"/>
                  <a:pt x="6911045" y="261044"/>
                  <a:pt x="6318213" y="235819"/>
                </a:cubicBezTo>
                <a:cubicBezTo>
                  <a:pt x="5725381" y="210594"/>
                  <a:pt x="5344962" y="1230706"/>
                  <a:pt x="4677105" y="972150"/>
                </a:cubicBezTo>
                <a:cubicBezTo>
                  <a:pt x="4009248" y="713594"/>
                  <a:pt x="2979757" y="1053105"/>
                  <a:pt x="2998439" y="2035598"/>
                </a:cubicBezTo>
                <a:cubicBezTo>
                  <a:pt x="3017121" y="3018091"/>
                  <a:pt x="4083448" y="2969472"/>
                  <a:pt x="3902272" y="3619099"/>
                </a:cubicBezTo>
                <a:cubicBezTo>
                  <a:pt x="3721096" y="4268726"/>
                  <a:pt x="2490566" y="3998295"/>
                  <a:pt x="2155286" y="4206240"/>
                </a:cubicBezTo>
                <a:cubicBezTo>
                  <a:pt x="1820006" y="4414185"/>
                  <a:pt x="1933906" y="4691910"/>
                  <a:pt x="1890592" y="4866769"/>
                </a:cubicBezTo>
                <a:lnTo>
                  <a:pt x="11860" y="4865570"/>
                </a:lnTo>
                <a:cubicBezTo>
                  <a:pt x="18277" y="3246922"/>
                  <a:pt x="20997" y="1606790"/>
                  <a:pt x="0" y="51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8" name="Google Shape;458;p8"/>
          <p:cNvSpPr/>
          <p:nvPr/>
        </p:nvSpPr>
        <p:spPr>
          <a:xfrm flipH="1">
            <a:off x="-19715" y="1742358"/>
            <a:ext cx="12192000" cy="5177977"/>
          </a:xfrm>
          <a:custGeom>
            <a:avLst/>
            <a:gdLst/>
            <a:ahLst/>
            <a:cxnLst/>
            <a:rect l="l" t="t" r="r" b="b"/>
            <a:pathLst>
              <a:path w="12192000" h="5177977" extrusionOk="0">
                <a:moveTo>
                  <a:pt x="12192000" y="0"/>
                </a:moveTo>
                <a:lnTo>
                  <a:pt x="12192000" y="1813305"/>
                </a:lnTo>
                <a:lnTo>
                  <a:pt x="12192000" y="4735549"/>
                </a:lnTo>
                <a:lnTo>
                  <a:pt x="12192000" y="5101512"/>
                </a:lnTo>
                <a:lnTo>
                  <a:pt x="11411415" y="5101512"/>
                </a:lnTo>
                <a:lnTo>
                  <a:pt x="11382332" y="5109590"/>
                </a:lnTo>
                <a:cubicBezTo>
                  <a:pt x="11194245" y="5153947"/>
                  <a:pt x="10993284" y="5177977"/>
                  <a:pt x="10784520" y="5177977"/>
                </a:cubicBezTo>
                <a:cubicBezTo>
                  <a:pt x="10624999" y="5177977"/>
                  <a:pt x="10470102" y="5163985"/>
                  <a:pt x="10322055" y="5137617"/>
                </a:cubicBezTo>
                <a:lnTo>
                  <a:pt x="10161213" y="5101512"/>
                </a:lnTo>
                <a:lnTo>
                  <a:pt x="0" y="5101512"/>
                </a:lnTo>
                <a:lnTo>
                  <a:pt x="0" y="3691743"/>
                </a:lnTo>
                <a:lnTo>
                  <a:pt x="0" y="1813305"/>
                </a:lnTo>
                <a:lnTo>
                  <a:pt x="0" y="19870"/>
                </a:lnTo>
                <a:cubicBezTo>
                  <a:pt x="358806" y="135112"/>
                  <a:pt x="608491" y="392090"/>
                  <a:pt x="608491" y="692782"/>
                </a:cubicBezTo>
                <a:cubicBezTo>
                  <a:pt x="608491" y="716624"/>
                  <a:pt x="606641" y="739143"/>
                  <a:pt x="604793" y="761663"/>
                </a:cubicBezTo>
                <a:cubicBezTo>
                  <a:pt x="1056074" y="883529"/>
                  <a:pt x="1403783" y="1153752"/>
                  <a:pt x="1533249" y="1490207"/>
                </a:cubicBezTo>
                <a:cubicBezTo>
                  <a:pt x="1753340" y="1357744"/>
                  <a:pt x="2036317" y="1278267"/>
                  <a:pt x="2345185" y="1278267"/>
                </a:cubicBezTo>
                <a:cubicBezTo>
                  <a:pt x="2426563" y="1278267"/>
                  <a:pt x="2506094" y="1283567"/>
                  <a:pt x="2583773" y="1294164"/>
                </a:cubicBezTo>
                <a:cubicBezTo>
                  <a:pt x="2574524" y="1255749"/>
                  <a:pt x="2570826" y="1217335"/>
                  <a:pt x="2570826" y="1176271"/>
                </a:cubicBezTo>
                <a:cubicBezTo>
                  <a:pt x="2570826" y="773584"/>
                  <a:pt x="3025806" y="446400"/>
                  <a:pt x="3589909" y="446400"/>
                </a:cubicBezTo>
                <a:cubicBezTo>
                  <a:pt x="3813699" y="446400"/>
                  <a:pt x="4018996" y="498061"/>
                  <a:pt x="4187301" y="585486"/>
                </a:cubicBezTo>
                <a:cubicBezTo>
                  <a:pt x="4455482" y="290093"/>
                  <a:pt x="4919709" y="95373"/>
                  <a:pt x="5448670" y="95373"/>
                </a:cubicBezTo>
                <a:cubicBezTo>
                  <a:pt x="6012773" y="95373"/>
                  <a:pt x="6504744" y="317911"/>
                  <a:pt x="6761825" y="647743"/>
                </a:cubicBezTo>
                <a:cubicBezTo>
                  <a:pt x="6883893" y="623900"/>
                  <a:pt x="7013359" y="610654"/>
                  <a:pt x="7146525" y="610654"/>
                </a:cubicBezTo>
                <a:cubicBezTo>
                  <a:pt x="7919622" y="610654"/>
                  <a:pt x="8548456" y="1051756"/>
                  <a:pt x="8568802" y="1601478"/>
                </a:cubicBezTo>
                <a:cubicBezTo>
                  <a:pt x="8798142" y="1465040"/>
                  <a:pt x="9092214" y="1382913"/>
                  <a:pt x="9414029" y="1382913"/>
                </a:cubicBezTo>
                <a:cubicBezTo>
                  <a:pt x="9807977" y="1382913"/>
                  <a:pt x="10163083" y="1506104"/>
                  <a:pt x="10405369" y="1703473"/>
                </a:cubicBezTo>
                <a:cubicBezTo>
                  <a:pt x="10603268" y="1315358"/>
                  <a:pt x="11052699" y="1014666"/>
                  <a:pt x="11613103" y="903397"/>
                </a:cubicBezTo>
                <a:cubicBezTo>
                  <a:pt x="11585359" y="835841"/>
                  <a:pt x="11572414" y="765636"/>
                  <a:pt x="11572414" y="692782"/>
                </a:cubicBezTo>
                <a:cubicBezTo>
                  <a:pt x="11568715" y="384143"/>
                  <a:pt x="11823948" y="119217"/>
                  <a:pt x="12192000" y="0"/>
                </a:cubicBezTo>
                <a:close/>
              </a:path>
            </a:pathLst>
          </a:custGeom>
          <a:solidFill>
            <a:srgbClr val="FFFFFF">
              <a:alpha val="5569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59" name="Google Shape;459;p8"/>
          <p:cNvGrpSpPr/>
          <p:nvPr/>
        </p:nvGrpSpPr>
        <p:grpSpPr>
          <a:xfrm flipH="1">
            <a:off x="9503812" y="3457568"/>
            <a:ext cx="2686464" cy="2381743"/>
            <a:chOff x="312287" y="2474659"/>
            <a:chExt cx="2584132" cy="2291018"/>
          </a:xfrm>
        </p:grpSpPr>
        <p:grpSp>
          <p:nvGrpSpPr>
            <p:cNvPr id="460" name="Google Shape;460;p8"/>
            <p:cNvGrpSpPr/>
            <p:nvPr/>
          </p:nvGrpSpPr>
          <p:grpSpPr>
            <a:xfrm>
              <a:off x="312287" y="3216657"/>
              <a:ext cx="1139189" cy="1517680"/>
              <a:chOff x="3221354" y="3283267"/>
              <a:chExt cx="1139189" cy="1517680"/>
            </a:xfrm>
          </p:grpSpPr>
          <p:sp>
            <p:nvSpPr>
              <p:cNvPr id="461" name="Google Shape;461;p8"/>
              <p:cNvSpPr/>
              <p:nvPr/>
            </p:nvSpPr>
            <p:spPr>
              <a:xfrm>
                <a:off x="3742372" y="3283267"/>
                <a:ext cx="98107" cy="1415414"/>
              </a:xfrm>
              <a:custGeom>
                <a:avLst/>
                <a:gdLst/>
                <a:ahLst/>
                <a:cxnLst/>
                <a:rect l="l" t="t" r="r" b="b"/>
                <a:pathLst>
                  <a:path w="98107" h="1415414" extrusionOk="0">
                    <a:moveTo>
                      <a:pt x="48577" y="0"/>
                    </a:moveTo>
                    <a:lnTo>
                      <a:pt x="73342" y="707707"/>
                    </a:lnTo>
                    <a:lnTo>
                      <a:pt x="98107" y="1415415"/>
                    </a:lnTo>
                    <a:lnTo>
                      <a:pt x="48577" y="1415415"/>
                    </a:lnTo>
                    <a:lnTo>
                      <a:pt x="0" y="1415415"/>
                    </a:lnTo>
                    <a:lnTo>
                      <a:pt x="23813" y="707707"/>
                    </a:lnTo>
                    <a:close/>
                  </a:path>
                </a:pathLst>
              </a:custGeom>
              <a:solidFill>
                <a:srgbClr val="BCBBA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2" name="Google Shape;462;p8"/>
              <p:cNvSpPr/>
              <p:nvPr/>
            </p:nvSpPr>
            <p:spPr>
              <a:xfrm>
                <a:off x="3574732" y="3283267"/>
                <a:ext cx="217686" cy="391328"/>
              </a:xfrm>
              <a:custGeom>
                <a:avLst/>
                <a:gdLst/>
                <a:ahLst/>
                <a:cxnLst/>
                <a:rect l="l" t="t" r="r" b="b"/>
                <a:pathLst>
                  <a:path w="217686" h="391328" extrusionOk="0">
                    <a:moveTo>
                      <a:pt x="216217" y="0"/>
                    </a:moveTo>
                    <a:cubicBezTo>
                      <a:pt x="180975" y="184785"/>
                      <a:pt x="132397" y="311467"/>
                      <a:pt x="0" y="371475"/>
                    </a:cubicBezTo>
                    <a:cubicBezTo>
                      <a:pt x="183832" y="454342"/>
                      <a:pt x="226695" y="267652"/>
                      <a:pt x="216217" y="0"/>
                    </a:cubicBezTo>
                    <a:close/>
                  </a:path>
                </a:pathLst>
              </a:custGeom>
              <a:solidFill>
                <a:srgbClr val="BCBBA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3" name="Google Shape;463;p8"/>
              <p:cNvSpPr/>
              <p:nvPr/>
            </p:nvSpPr>
            <p:spPr>
              <a:xfrm>
                <a:off x="3789690" y="3283267"/>
                <a:ext cx="217476" cy="391328"/>
              </a:xfrm>
              <a:custGeom>
                <a:avLst/>
                <a:gdLst/>
                <a:ahLst/>
                <a:cxnLst/>
                <a:rect l="l" t="t" r="r" b="b"/>
                <a:pathLst>
                  <a:path w="217476" h="391328" extrusionOk="0">
                    <a:moveTo>
                      <a:pt x="1259" y="0"/>
                    </a:moveTo>
                    <a:cubicBezTo>
                      <a:pt x="36501" y="184785"/>
                      <a:pt x="85079" y="311467"/>
                      <a:pt x="217476" y="371475"/>
                    </a:cubicBezTo>
                    <a:cubicBezTo>
                      <a:pt x="33644" y="454342"/>
                      <a:pt x="-8266" y="267652"/>
                      <a:pt x="1259" y="0"/>
                    </a:cubicBezTo>
                    <a:close/>
                  </a:path>
                </a:pathLst>
              </a:custGeom>
              <a:solidFill>
                <a:srgbClr val="BCBBA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4" name="Google Shape;464;p8"/>
              <p:cNvSpPr/>
              <p:nvPr/>
            </p:nvSpPr>
            <p:spPr>
              <a:xfrm>
                <a:off x="3512819" y="3445192"/>
                <a:ext cx="279982" cy="505009"/>
              </a:xfrm>
              <a:custGeom>
                <a:avLst/>
                <a:gdLst/>
                <a:ahLst/>
                <a:cxnLst/>
                <a:rect l="l" t="t" r="r" b="b"/>
                <a:pathLst>
                  <a:path w="279982" h="505009" extrusionOk="0">
                    <a:moveTo>
                      <a:pt x="278130" y="0"/>
                    </a:moveTo>
                    <a:cubicBezTo>
                      <a:pt x="233363" y="238125"/>
                      <a:pt x="170497" y="401002"/>
                      <a:pt x="0" y="479107"/>
                    </a:cubicBezTo>
                    <a:cubicBezTo>
                      <a:pt x="236220" y="586740"/>
                      <a:pt x="291465" y="345757"/>
                      <a:pt x="278130" y="0"/>
                    </a:cubicBezTo>
                    <a:close/>
                  </a:path>
                </a:pathLst>
              </a:custGeom>
              <a:solidFill>
                <a:srgbClr val="BCBBA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5" name="Google Shape;465;p8"/>
              <p:cNvSpPr/>
              <p:nvPr/>
            </p:nvSpPr>
            <p:spPr>
              <a:xfrm>
                <a:off x="3789307" y="3445192"/>
                <a:ext cx="279772" cy="505009"/>
              </a:xfrm>
              <a:custGeom>
                <a:avLst/>
                <a:gdLst/>
                <a:ahLst/>
                <a:cxnLst/>
                <a:rect l="l" t="t" r="r" b="b"/>
                <a:pathLst>
                  <a:path w="279772" h="505009" extrusionOk="0">
                    <a:moveTo>
                      <a:pt x="1642" y="0"/>
                    </a:moveTo>
                    <a:cubicBezTo>
                      <a:pt x="46410" y="238125"/>
                      <a:pt x="109275" y="401002"/>
                      <a:pt x="279772" y="479107"/>
                    </a:cubicBezTo>
                    <a:cubicBezTo>
                      <a:pt x="43552" y="586740"/>
                      <a:pt x="-10740" y="345757"/>
                      <a:pt x="1642" y="0"/>
                    </a:cubicBezTo>
                    <a:close/>
                  </a:path>
                </a:pathLst>
              </a:custGeom>
              <a:solidFill>
                <a:srgbClr val="BCBBA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6" name="Google Shape;466;p8"/>
              <p:cNvSpPr/>
              <p:nvPr/>
            </p:nvSpPr>
            <p:spPr>
              <a:xfrm>
                <a:off x="3440429" y="3614737"/>
                <a:ext cx="352726" cy="505073"/>
              </a:xfrm>
              <a:custGeom>
                <a:avLst/>
                <a:gdLst/>
                <a:ahLst/>
                <a:cxnLst/>
                <a:rect l="l" t="t" r="r" b="b"/>
                <a:pathLst>
                  <a:path w="352726" h="505073" extrusionOk="0">
                    <a:moveTo>
                      <a:pt x="350520" y="0"/>
                    </a:moveTo>
                    <a:cubicBezTo>
                      <a:pt x="294322" y="238125"/>
                      <a:pt x="215265" y="401003"/>
                      <a:pt x="0" y="479107"/>
                    </a:cubicBezTo>
                    <a:cubicBezTo>
                      <a:pt x="298133" y="586740"/>
                      <a:pt x="366712" y="346710"/>
                      <a:pt x="350520" y="0"/>
                    </a:cubicBezTo>
                    <a:close/>
                  </a:path>
                </a:pathLst>
              </a:custGeom>
              <a:solidFill>
                <a:srgbClr val="BCBBA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7" name="Google Shape;467;p8"/>
              <p:cNvSpPr/>
              <p:nvPr/>
            </p:nvSpPr>
            <p:spPr>
              <a:xfrm>
                <a:off x="3788762" y="3614737"/>
                <a:ext cx="352706" cy="505073"/>
              </a:xfrm>
              <a:custGeom>
                <a:avLst/>
                <a:gdLst/>
                <a:ahLst/>
                <a:cxnLst/>
                <a:rect l="l" t="t" r="r" b="b"/>
                <a:pathLst>
                  <a:path w="352706" h="505073" extrusionOk="0">
                    <a:moveTo>
                      <a:pt x="2187" y="0"/>
                    </a:moveTo>
                    <a:cubicBezTo>
                      <a:pt x="58384" y="238125"/>
                      <a:pt x="137442" y="401003"/>
                      <a:pt x="352707" y="479107"/>
                    </a:cubicBezTo>
                    <a:cubicBezTo>
                      <a:pt x="55527" y="586740"/>
                      <a:pt x="-14006" y="346710"/>
                      <a:pt x="2187" y="0"/>
                    </a:cubicBezTo>
                    <a:close/>
                  </a:path>
                </a:pathLst>
              </a:custGeom>
              <a:solidFill>
                <a:srgbClr val="BCBBA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8" name="Google Shape;468;p8"/>
              <p:cNvSpPr/>
              <p:nvPr/>
            </p:nvSpPr>
            <p:spPr>
              <a:xfrm>
                <a:off x="3440429" y="3933824"/>
                <a:ext cx="352726" cy="505009"/>
              </a:xfrm>
              <a:custGeom>
                <a:avLst/>
                <a:gdLst/>
                <a:ahLst/>
                <a:cxnLst/>
                <a:rect l="l" t="t" r="r" b="b"/>
                <a:pathLst>
                  <a:path w="352726" h="505009" extrusionOk="0">
                    <a:moveTo>
                      <a:pt x="350520" y="0"/>
                    </a:moveTo>
                    <a:cubicBezTo>
                      <a:pt x="294322" y="238125"/>
                      <a:pt x="215265" y="401003"/>
                      <a:pt x="0" y="479107"/>
                    </a:cubicBezTo>
                    <a:cubicBezTo>
                      <a:pt x="298133" y="586740"/>
                      <a:pt x="366712" y="345757"/>
                      <a:pt x="350520" y="0"/>
                    </a:cubicBezTo>
                    <a:close/>
                  </a:path>
                </a:pathLst>
              </a:custGeom>
              <a:solidFill>
                <a:srgbClr val="BCBBA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9" name="Google Shape;469;p8"/>
              <p:cNvSpPr/>
              <p:nvPr/>
            </p:nvSpPr>
            <p:spPr>
              <a:xfrm>
                <a:off x="3788762" y="3933824"/>
                <a:ext cx="352706" cy="505009"/>
              </a:xfrm>
              <a:custGeom>
                <a:avLst/>
                <a:gdLst/>
                <a:ahLst/>
                <a:cxnLst/>
                <a:rect l="l" t="t" r="r" b="b"/>
                <a:pathLst>
                  <a:path w="352706" h="505009" extrusionOk="0">
                    <a:moveTo>
                      <a:pt x="2187" y="0"/>
                    </a:moveTo>
                    <a:cubicBezTo>
                      <a:pt x="58384" y="238125"/>
                      <a:pt x="137442" y="401003"/>
                      <a:pt x="352707" y="479107"/>
                    </a:cubicBezTo>
                    <a:cubicBezTo>
                      <a:pt x="55527" y="586740"/>
                      <a:pt x="-14006" y="345757"/>
                      <a:pt x="2187" y="0"/>
                    </a:cubicBezTo>
                    <a:close/>
                  </a:path>
                </a:pathLst>
              </a:custGeom>
              <a:solidFill>
                <a:srgbClr val="BCBBA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0" name="Google Shape;470;p8"/>
              <p:cNvSpPr/>
              <p:nvPr/>
            </p:nvSpPr>
            <p:spPr>
              <a:xfrm>
                <a:off x="3264217" y="4112894"/>
                <a:ext cx="530137" cy="505073"/>
              </a:xfrm>
              <a:custGeom>
                <a:avLst/>
                <a:gdLst/>
                <a:ahLst/>
                <a:cxnLst/>
                <a:rect l="l" t="t" r="r" b="b"/>
                <a:pathLst>
                  <a:path w="530137" h="505073" extrusionOk="0">
                    <a:moveTo>
                      <a:pt x="526733" y="0"/>
                    </a:moveTo>
                    <a:cubicBezTo>
                      <a:pt x="441960" y="238125"/>
                      <a:pt x="322897" y="401003"/>
                      <a:pt x="0" y="479108"/>
                    </a:cubicBezTo>
                    <a:cubicBezTo>
                      <a:pt x="447675" y="586740"/>
                      <a:pt x="551498" y="346710"/>
                      <a:pt x="526733" y="0"/>
                    </a:cubicBezTo>
                    <a:close/>
                  </a:path>
                </a:pathLst>
              </a:custGeom>
              <a:solidFill>
                <a:srgbClr val="BCBBA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1" name="Google Shape;471;p8"/>
              <p:cNvSpPr/>
              <p:nvPr/>
            </p:nvSpPr>
            <p:spPr>
              <a:xfrm>
                <a:off x="3787754" y="4112894"/>
                <a:ext cx="529927" cy="505073"/>
              </a:xfrm>
              <a:custGeom>
                <a:avLst/>
                <a:gdLst/>
                <a:ahLst/>
                <a:cxnLst/>
                <a:rect l="l" t="t" r="r" b="b"/>
                <a:pathLst>
                  <a:path w="529927" h="505073" extrusionOk="0">
                    <a:moveTo>
                      <a:pt x="3195" y="0"/>
                    </a:moveTo>
                    <a:cubicBezTo>
                      <a:pt x="87967" y="238125"/>
                      <a:pt x="207030" y="401003"/>
                      <a:pt x="529927" y="479108"/>
                    </a:cubicBezTo>
                    <a:cubicBezTo>
                      <a:pt x="82252" y="586740"/>
                      <a:pt x="-20618" y="346710"/>
                      <a:pt x="3195" y="0"/>
                    </a:cubicBezTo>
                    <a:close/>
                  </a:path>
                </a:pathLst>
              </a:custGeom>
              <a:solidFill>
                <a:srgbClr val="BCBBA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2" name="Google Shape;472;p8"/>
              <p:cNvSpPr/>
              <p:nvPr/>
            </p:nvSpPr>
            <p:spPr>
              <a:xfrm>
                <a:off x="3221354" y="4254817"/>
                <a:ext cx="573247" cy="546130"/>
              </a:xfrm>
              <a:custGeom>
                <a:avLst/>
                <a:gdLst/>
                <a:ahLst/>
                <a:cxnLst/>
                <a:rect l="l" t="t" r="r" b="b"/>
                <a:pathLst>
                  <a:path w="573247" h="546130" extrusionOk="0">
                    <a:moveTo>
                      <a:pt x="569595" y="0"/>
                    </a:moveTo>
                    <a:cubicBezTo>
                      <a:pt x="477203" y="257175"/>
                      <a:pt x="349568" y="434340"/>
                      <a:pt x="0" y="518160"/>
                    </a:cubicBezTo>
                    <a:cubicBezTo>
                      <a:pt x="483870" y="634365"/>
                      <a:pt x="596265" y="374332"/>
                      <a:pt x="569595" y="0"/>
                    </a:cubicBezTo>
                    <a:close/>
                  </a:path>
                </a:pathLst>
              </a:custGeom>
              <a:solidFill>
                <a:srgbClr val="BCBBA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3" name="Google Shape;473;p8"/>
              <p:cNvSpPr/>
              <p:nvPr/>
            </p:nvSpPr>
            <p:spPr>
              <a:xfrm>
                <a:off x="3787506" y="4254817"/>
                <a:ext cx="573037" cy="546130"/>
              </a:xfrm>
              <a:custGeom>
                <a:avLst/>
                <a:gdLst/>
                <a:ahLst/>
                <a:cxnLst/>
                <a:rect l="l" t="t" r="r" b="b"/>
                <a:pathLst>
                  <a:path w="573037" h="546130" extrusionOk="0">
                    <a:moveTo>
                      <a:pt x="3443" y="0"/>
                    </a:moveTo>
                    <a:cubicBezTo>
                      <a:pt x="95835" y="257175"/>
                      <a:pt x="223470" y="434340"/>
                      <a:pt x="573038" y="518160"/>
                    </a:cubicBezTo>
                    <a:cubicBezTo>
                      <a:pt x="89168" y="634365"/>
                      <a:pt x="-22275" y="374332"/>
                      <a:pt x="3443" y="0"/>
                    </a:cubicBezTo>
                    <a:close/>
                  </a:path>
                </a:pathLst>
              </a:custGeom>
              <a:solidFill>
                <a:srgbClr val="BCBBA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74" name="Google Shape;474;p8"/>
            <p:cNvGrpSpPr/>
            <p:nvPr/>
          </p:nvGrpSpPr>
          <p:grpSpPr>
            <a:xfrm>
              <a:off x="758057" y="2821369"/>
              <a:ext cx="1388744" cy="1848705"/>
              <a:chOff x="3667124" y="2887979"/>
              <a:chExt cx="1388744" cy="1848705"/>
            </a:xfrm>
          </p:grpSpPr>
          <p:sp>
            <p:nvSpPr>
              <p:cNvPr id="475" name="Google Shape;475;p8"/>
              <p:cNvSpPr/>
              <p:nvPr/>
            </p:nvSpPr>
            <p:spPr>
              <a:xfrm>
                <a:off x="4301489" y="2887979"/>
                <a:ext cx="120014" cy="1724977"/>
              </a:xfrm>
              <a:custGeom>
                <a:avLst/>
                <a:gdLst/>
                <a:ahLst/>
                <a:cxnLst/>
                <a:rect l="l" t="t" r="r" b="b"/>
                <a:pathLst>
                  <a:path w="120014" h="1724977" extrusionOk="0">
                    <a:moveTo>
                      <a:pt x="60007" y="0"/>
                    </a:moveTo>
                    <a:lnTo>
                      <a:pt x="90488" y="862013"/>
                    </a:lnTo>
                    <a:lnTo>
                      <a:pt x="120015" y="1724977"/>
                    </a:lnTo>
                    <a:lnTo>
                      <a:pt x="60007" y="1724977"/>
                    </a:lnTo>
                    <a:lnTo>
                      <a:pt x="0" y="1724977"/>
                    </a:lnTo>
                    <a:lnTo>
                      <a:pt x="30480" y="862013"/>
                    </a:lnTo>
                    <a:close/>
                  </a:path>
                </a:pathLst>
              </a:custGeom>
              <a:solidFill>
                <a:srgbClr val="9BAC2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6" name="Google Shape;476;p8"/>
              <p:cNvSpPr/>
              <p:nvPr/>
            </p:nvSpPr>
            <p:spPr>
              <a:xfrm>
                <a:off x="4098607" y="2887979"/>
                <a:ext cx="264603" cy="476678"/>
              </a:xfrm>
              <a:custGeom>
                <a:avLst/>
                <a:gdLst/>
                <a:ahLst/>
                <a:cxnLst/>
                <a:rect l="l" t="t" r="r" b="b"/>
                <a:pathLst>
                  <a:path w="264603" h="476678" extrusionOk="0">
                    <a:moveTo>
                      <a:pt x="262890" y="0"/>
                    </a:moveTo>
                    <a:cubicBezTo>
                      <a:pt x="220027" y="224790"/>
                      <a:pt x="160972" y="379095"/>
                      <a:pt x="0" y="452438"/>
                    </a:cubicBezTo>
                    <a:cubicBezTo>
                      <a:pt x="223838" y="553402"/>
                      <a:pt x="275272" y="326707"/>
                      <a:pt x="262890" y="0"/>
                    </a:cubicBezTo>
                    <a:close/>
                  </a:path>
                </a:pathLst>
              </a:custGeom>
              <a:solidFill>
                <a:srgbClr val="9BAC2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7" name="Google Shape;477;p8"/>
              <p:cNvSpPr/>
              <p:nvPr/>
            </p:nvSpPr>
            <p:spPr>
              <a:xfrm>
                <a:off x="4359804" y="2887979"/>
                <a:ext cx="264582" cy="476678"/>
              </a:xfrm>
              <a:custGeom>
                <a:avLst/>
                <a:gdLst/>
                <a:ahLst/>
                <a:cxnLst/>
                <a:rect l="l" t="t" r="r" b="b"/>
                <a:pathLst>
                  <a:path w="264582" h="476678" extrusionOk="0">
                    <a:moveTo>
                      <a:pt x="1692" y="0"/>
                    </a:moveTo>
                    <a:cubicBezTo>
                      <a:pt x="44555" y="224790"/>
                      <a:pt x="103610" y="379095"/>
                      <a:pt x="264583" y="452438"/>
                    </a:cubicBezTo>
                    <a:cubicBezTo>
                      <a:pt x="41698" y="553402"/>
                      <a:pt x="-10690" y="326707"/>
                      <a:pt x="1692" y="0"/>
                    </a:cubicBezTo>
                    <a:close/>
                  </a:path>
                </a:pathLst>
              </a:custGeom>
              <a:solidFill>
                <a:srgbClr val="9BAC2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8" name="Google Shape;478;p8"/>
              <p:cNvSpPr/>
              <p:nvPr/>
            </p:nvSpPr>
            <p:spPr>
              <a:xfrm>
                <a:off x="4022407" y="3085146"/>
                <a:ext cx="341347" cy="615255"/>
              </a:xfrm>
              <a:custGeom>
                <a:avLst/>
                <a:gdLst/>
                <a:ahLst/>
                <a:cxnLst/>
                <a:rect l="l" t="t" r="r" b="b"/>
                <a:pathLst>
                  <a:path w="341347" h="615255" extrusionOk="0">
                    <a:moveTo>
                      <a:pt x="339090" y="0"/>
                    </a:moveTo>
                    <a:cubicBezTo>
                      <a:pt x="283845" y="289560"/>
                      <a:pt x="207645" y="488633"/>
                      <a:pt x="0" y="583883"/>
                    </a:cubicBezTo>
                    <a:cubicBezTo>
                      <a:pt x="288608" y="714375"/>
                      <a:pt x="355283" y="421958"/>
                      <a:pt x="339090" y="0"/>
                    </a:cubicBezTo>
                    <a:close/>
                  </a:path>
                </a:pathLst>
              </a:custGeom>
              <a:solidFill>
                <a:srgbClr val="9BAC2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9" name="Google Shape;479;p8"/>
              <p:cNvSpPr/>
              <p:nvPr/>
            </p:nvSpPr>
            <p:spPr>
              <a:xfrm>
                <a:off x="4359470" y="3085146"/>
                <a:ext cx="341116" cy="615255"/>
              </a:xfrm>
              <a:custGeom>
                <a:avLst/>
                <a:gdLst/>
                <a:ahLst/>
                <a:cxnLst/>
                <a:rect l="l" t="t" r="r" b="b"/>
                <a:pathLst>
                  <a:path w="341116" h="615255" extrusionOk="0">
                    <a:moveTo>
                      <a:pt x="2026" y="0"/>
                    </a:moveTo>
                    <a:cubicBezTo>
                      <a:pt x="57271" y="289560"/>
                      <a:pt x="133471" y="488633"/>
                      <a:pt x="341116" y="583883"/>
                    </a:cubicBezTo>
                    <a:cubicBezTo>
                      <a:pt x="53461" y="714375"/>
                      <a:pt x="-13214" y="421958"/>
                      <a:pt x="2026" y="0"/>
                    </a:cubicBezTo>
                    <a:close/>
                  </a:path>
                </a:pathLst>
              </a:custGeom>
              <a:solidFill>
                <a:srgbClr val="9BAC2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0" name="Google Shape;480;p8"/>
              <p:cNvSpPr/>
              <p:nvPr/>
            </p:nvSpPr>
            <p:spPr>
              <a:xfrm>
                <a:off x="3933824" y="3291839"/>
                <a:ext cx="430421" cy="615582"/>
              </a:xfrm>
              <a:custGeom>
                <a:avLst/>
                <a:gdLst/>
                <a:ahLst/>
                <a:cxnLst/>
                <a:rect l="l" t="t" r="r" b="b"/>
                <a:pathLst>
                  <a:path w="430421" h="615582" extrusionOk="0">
                    <a:moveTo>
                      <a:pt x="427672" y="0"/>
                    </a:moveTo>
                    <a:cubicBezTo>
                      <a:pt x="359092" y="289560"/>
                      <a:pt x="261938" y="488632"/>
                      <a:pt x="0" y="583882"/>
                    </a:cubicBezTo>
                    <a:cubicBezTo>
                      <a:pt x="363855" y="715328"/>
                      <a:pt x="447675" y="421957"/>
                      <a:pt x="427672" y="0"/>
                    </a:cubicBezTo>
                    <a:close/>
                  </a:path>
                </a:pathLst>
              </a:custGeom>
              <a:solidFill>
                <a:srgbClr val="9BAC2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1" name="Google Shape;481;p8"/>
              <p:cNvSpPr/>
              <p:nvPr/>
            </p:nvSpPr>
            <p:spPr>
              <a:xfrm>
                <a:off x="4358747" y="3291839"/>
                <a:ext cx="430421" cy="615582"/>
              </a:xfrm>
              <a:custGeom>
                <a:avLst/>
                <a:gdLst/>
                <a:ahLst/>
                <a:cxnLst/>
                <a:rect l="l" t="t" r="r" b="b"/>
                <a:pathLst>
                  <a:path w="430421" h="615582" extrusionOk="0">
                    <a:moveTo>
                      <a:pt x="2749" y="0"/>
                    </a:moveTo>
                    <a:cubicBezTo>
                      <a:pt x="71330" y="289560"/>
                      <a:pt x="168484" y="488632"/>
                      <a:pt x="430422" y="583882"/>
                    </a:cubicBezTo>
                    <a:cubicBezTo>
                      <a:pt x="66567" y="715328"/>
                      <a:pt x="-17253" y="421957"/>
                      <a:pt x="2749" y="0"/>
                    </a:cubicBezTo>
                    <a:close/>
                  </a:path>
                </a:pathLst>
              </a:custGeom>
              <a:solidFill>
                <a:srgbClr val="9BAC2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2" name="Google Shape;482;p8"/>
              <p:cNvSpPr/>
              <p:nvPr/>
            </p:nvSpPr>
            <p:spPr>
              <a:xfrm>
                <a:off x="3933824" y="3680459"/>
                <a:ext cx="430421" cy="615255"/>
              </a:xfrm>
              <a:custGeom>
                <a:avLst/>
                <a:gdLst/>
                <a:ahLst/>
                <a:cxnLst/>
                <a:rect l="l" t="t" r="r" b="b"/>
                <a:pathLst>
                  <a:path w="430421" h="615255" extrusionOk="0">
                    <a:moveTo>
                      <a:pt x="427672" y="0"/>
                    </a:moveTo>
                    <a:cubicBezTo>
                      <a:pt x="359092" y="289560"/>
                      <a:pt x="261938" y="488633"/>
                      <a:pt x="0" y="583883"/>
                    </a:cubicBezTo>
                    <a:cubicBezTo>
                      <a:pt x="363855" y="714375"/>
                      <a:pt x="447675" y="421958"/>
                      <a:pt x="427672" y="0"/>
                    </a:cubicBezTo>
                    <a:close/>
                  </a:path>
                </a:pathLst>
              </a:custGeom>
              <a:solidFill>
                <a:srgbClr val="9BAC2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3" name="Google Shape;483;p8"/>
              <p:cNvSpPr/>
              <p:nvPr/>
            </p:nvSpPr>
            <p:spPr>
              <a:xfrm>
                <a:off x="4358747" y="3680459"/>
                <a:ext cx="430421" cy="615255"/>
              </a:xfrm>
              <a:custGeom>
                <a:avLst/>
                <a:gdLst/>
                <a:ahLst/>
                <a:cxnLst/>
                <a:rect l="l" t="t" r="r" b="b"/>
                <a:pathLst>
                  <a:path w="430421" h="615255" extrusionOk="0">
                    <a:moveTo>
                      <a:pt x="2749" y="0"/>
                    </a:moveTo>
                    <a:cubicBezTo>
                      <a:pt x="71330" y="289560"/>
                      <a:pt x="168484" y="488633"/>
                      <a:pt x="430422" y="583883"/>
                    </a:cubicBezTo>
                    <a:cubicBezTo>
                      <a:pt x="66567" y="714375"/>
                      <a:pt x="-17253" y="421958"/>
                      <a:pt x="2749" y="0"/>
                    </a:cubicBezTo>
                    <a:close/>
                  </a:path>
                </a:pathLst>
              </a:custGeom>
              <a:solidFill>
                <a:srgbClr val="9BAC2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4" name="Google Shape;484;p8"/>
              <p:cNvSpPr/>
              <p:nvPr/>
            </p:nvSpPr>
            <p:spPr>
              <a:xfrm>
                <a:off x="3719512" y="3899534"/>
                <a:ext cx="645992" cy="615255"/>
              </a:xfrm>
              <a:custGeom>
                <a:avLst/>
                <a:gdLst/>
                <a:ahLst/>
                <a:cxnLst/>
                <a:rect l="l" t="t" r="r" b="b"/>
                <a:pathLst>
                  <a:path w="645992" h="615255" extrusionOk="0">
                    <a:moveTo>
                      <a:pt x="641985" y="0"/>
                    </a:moveTo>
                    <a:cubicBezTo>
                      <a:pt x="538163" y="289560"/>
                      <a:pt x="393383" y="488633"/>
                      <a:pt x="0" y="583883"/>
                    </a:cubicBezTo>
                    <a:cubicBezTo>
                      <a:pt x="545783" y="714375"/>
                      <a:pt x="671513" y="421958"/>
                      <a:pt x="641985" y="0"/>
                    </a:cubicBezTo>
                    <a:close/>
                  </a:path>
                </a:pathLst>
              </a:custGeom>
              <a:solidFill>
                <a:srgbClr val="9BAC2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5" name="Google Shape;485;p8"/>
              <p:cNvSpPr/>
              <p:nvPr/>
            </p:nvSpPr>
            <p:spPr>
              <a:xfrm>
                <a:off x="4357488" y="3899534"/>
                <a:ext cx="645993" cy="615255"/>
              </a:xfrm>
              <a:custGeom>
                <a:avLst/>
                <a:gdLst/>
                <a:ahLst/>
                <a:cxnLst/>
                <a:rect l="l" t="t" r="r" b="b"/>
                <a:pathLst>
                  <a:path w="645993" h="615255" extrusionOk="0">
                    <a:moveTo>
                      <a:pt x="4008" y="0"/>
                    </a:moveTo>
                    <a:cubicBezTo>
                      <a:pt x="107831" y="289560"/>
                      <a:pt x="252611" y="488633"/>
                      <a:pt x="645993" y="583883"/>
                    </a:cubicBezTo>
                    <a:cubicBezTo>
                      <a:pt x="100211" y="714375"/>
                      <a:pt x="-25519" y="421958"/>
                      <a:pt x="4008" y="0"/>
                    </a:cubicBezTo>
                    <a:close/>
                  </a:path>
                </a:pathLst>
              </a:custGeom>
              <a:solidFill>
                <a:srgbClr val="9BAC2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6" name="Google Shape;486;p8"/>
              <p:cNvSpPr/>
              <p:nvPr/>
            </p:nvSpPr>
            <p:spPr>
              <a:xfrm>
                <a:off x="3667124" y="4070984"/>
                <a:ext cx="698811" cy="665700"/>
              </a:xfrm>
              <a:custGeom>
                <a:avLst/>
                <a:gdLst/>
                <a:ahLst/>
                <a:cxnLst/>
                <a:rect l="l" t="t" r="r" b="b"/>
                <a:pathLst>
                  <a:path w="698811" h="665700" extrusionOk="0">
                    <a:moveTo>
                      <a:pt x="694372" y="0"/>
                    </a:moveTo>
                    <a:cubicBezTo>
                      <a:pt x="581978" y="313372"/>
                      <a:pt x="425767" y="528638"/>
                      <a:pt x="0" y="631508"/>
                    </a:cubicBezTo>
                    <a:cubicBezTo>
                      <a:pt x="590550" y="773430"/>
                      <a:pt x="726758" y="456247"/>
                      <a:pt x="694372" y="0"/>
                    </a:cubicBezTo>
                    <a:close/>
                  </a:path>
                </a:pathLst>
              </a:custGeom>
              <a:solidFill>
                <a:srgbClr val="9BAC2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7" name="Google Shape;487;p8"/>
              <p:cNvSpPr/>
              <p:nvPr/>
            </p:nvSpPr>
            <p:spPr>
              <a:xfrm>
                <a:off x="4357267" y="4070984"/>
                <a:ext cx="698601" cy="665700"/>
              </a:xfrm>
              <a:custGeom>
                <a:avLst/>
                <a:gdLst/>
                <a:ahLst/>
                <a:cxnLst/>
                <a:rect l="l" t="t" r="r" b="b"/>
                <a:pathLst>
                  <a:path w="698601" h="665700" extrusionOk="0">
                    <a:moveTo>
                      <a:pt x="4229" y="0"/>
                    </a:moveTo>
                    <a:cubicBezTo>
                      <a:pt x="116624" y="313372"/>
                      <a:pt x="272834" y="528638"/>
                      <a:pt x="698602" y="631508"/>
                    </a:cubicBezTo>
                    <a:cubicBezTo>
                      <a:pt x="108052" y="773430"/>
                      <a:pt x="-27203" y="456247"/>
                      <a:pt x="4229" y="0"/>
                    </a:cubicBezTo>
                    <a:close/>
                  </a:path>
                </a:pathLst>
              </a:custGeom>
              <a:solidFill>
                <a:srgbClr val="9BAC2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88" name="Google Shape;488;p8"/>
            <p:cNvGrpSpPr/>
            <p:nvPr/>
          </p:nvGrpSpPr>
          <p:grpSpPr>
            <a:xfrm>
              <a:off x="1176205" y="2474659"/>
              <a:ext cx="1720214" cy="2291018"/>
              <a:chOff x="4085272" y="2541269"/>
              <a:chExt cx="1720214" cy="2291018"/>
            </a:xfrm>
          </p:grpSpPr>
          <p:sp>
            <p:nvSpPr>
              <p:cNvPr id="489" name="Google Shape;489;p8"/>
              <p:cNvSpPr/>
              <p:nvPr/>
            </p:nvSpPr>
            <p:spPr>
              <a:xfrm>
                <a:off x="4871084" y="2541269"/>
                <a:ext cx="148590" cy="2137410"/>
              </a:xfrm>
              <a:custGeom>
                <a:avLst/>
                <a:gdLst/>
                <a:ahLst/>
                <a:cxnLst/>
                <a:rect l="l" t="t" r="r" b="b"/>
                <a:pathLst>
                  <a:path w="148590" h="2137410" extrusionOk="0">
                    <a:moveTo>
                      <a:pt x="74295" y="0"/>
                    </a:moveTo>
                    <a:lnTo>
                      <a:pt x="111443" y="1068705"/>
                    </a:lnTo>
                    <a:lnTo>
                      <a:pt x="148590" y="2137410"/>
                    </a:lnTo>
                    <a:lnTo>
                      <a:pt x="74295" y="2137410"/>
                    </a:lnTo>
                    <a:lnTo>
                      <a:pt x="0" y="2137410"/>
                    </a:lnTo>
                    <a:lnTo>
                      <a:pt x="37148" y="1068705"/>
                    </a:lnTo>
                    <a:close/>
                  </a:path>
                </a:pathLst>
              </a:custGeom>
              <a:solidFill>
                <a:srgbClr val="89992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0" name="Google Shape;490;p8"/>
              <p:cNvSpPr/>
              <p:nvPr/>
            </p:nvSpPr>
            <p:spPr>
              <a:xfrm>
                <a:off x="4619624" y="2541269"/>
                <a:ext cx="327830" cy="590752"/>
              </a:xfrm>
              <a:custGeom>
                <a:avLst/>
                <a:gdLst/>
                <a:ahLst/>
                <a:cxnLst/>
                <a:rect l="l" t="t" r="r" b="b"/>
                <a:pathLst>
                  <a:path w="327830" h="590752" extrusionOk="0">
                    <a:moveTo>
                      <a:pt x="325755" y="0"/>
                    </a:moveTo>
                    <a:cubicBezTo>
                      <a:pt x="273367" y="278130"/>
                      <a:pt x="200025" y="469583"/>
                      <a:pt x="0" y="560070"/>
                    </a:cubicBezTo>
                    <a:cubicBezTo>
                      <a:pt x="276225" y="686752"/>
                      <a:pt x="340995" y="405765"/>
                      <a:pt x="325755" y="0"/>
                    </a:cubicBezTo>
                    <a:close/>
                  </a:path>
                </a:pathLst>
              </a:custGeom>
              <a:solidFill>
                <a:srgbClr val="89992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1" name="Google Shape;491;p8"/>
              <p:cNvSpPr/>
              <p:nvPr/>
            </p:nvSpPr>
            <p:spPr>
              <a:xfrm>
                <a:off x="4943283" y="2541269"/>
                <a:ext cx="327850" cy="590752"/>
              </a:xfrm>
              <a:custGeom>
                <a:avLst/>
                <a:gdLst/>
                <a:ahLst/>
                <a:cxnLst/>
                <a:rect l="l" t="t" r="r" b="b"/>
                <a:pathLst>
                  <a:path w="327850" h="590752" extrusionOk="0">
                    <a:moveTo>
                      <a:pt x="2096" y="0"/>
                    </a:moveTo>
                    <a:cubicBezTo>
                      <a:pt x="54483" y="278130"/>
                      <a:pt x="127826" y="469583"/>
                      <a:pt x="327851" y="560070"/>
                    </a:cubicBezTo>
                    <a:cubicBezTo>
                      <a:pt x="50673" y="686752"/>
                      <a:pt x="-13144" y="405765"/>
                      <a:pt x="2096" y="0"/>
                    </a:cubicBezTo>
                    <a:close/>
                  </a:path>
                </a:pathLst>
              </a:custGeom>
              <a:solidFill>
                <a:srgbClr val="89992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2" name="Google Shape;492;p8"/>
              <p:cNvSpPr/>
              <p:nvPr/>
            </p:nvSpPr>
            <p:spPr>
              <a:xfrm>
                <a:off x="4525327" y="2786062"/>
                <a:ext cx="422617" cy="762272"/>
              </a:xfrm>
              <a:custGeom>
                <a:avLst/>
                <a:gdLst/>
                <a:ahLst/>
                <a:cxnLst/>
                <a:rect l="l" t="t" r="r" b="b"/>
                <a:pathLst>
                  <a:path w="422617" h="762272" extrusionOk="0">
                    <a:moveTo>
                      <a:pt x="420052" y="0"/>
                    </a:moveTo>
                    <a:cubicBezTo>
                      <a:pt x="352425" y="359093"/>
                      <a:pt x="257175" y="605790"/>
                      <a:pt x="0" y="722947"/>
                    </a:cubicBezTo>
                    <a:cubicBezTo>
                      <a:pt x="357188" y="885825"/>
                      <a:pt x="439102" y="522922"/>
                      <a:pt x="420052" y="0"/>
                    </a:cubicBezTo>
                    <a:close/>
                  </a:path>
                </a:pathLst>
              </a:custGeom>
              <a:solidFill>
                <a:srgbClr val="89992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3" name="Google Shape;493;p8"/>
              <p:cNvSpPr/>
              <p:nvPr/>
            </p:nvSpPr>
            <p:spPr>
              <a:xfrm>
                <a:off x="4942603" y="2786062"/>
                <a:ext cx="422828" cy="762272"/>
              </a:xfrm>
              <a:custGeom>
                <a:avLst/>
                <a:gdLst/>
                <a:ahLst/>
                <a:cxnLst/>
                <a:rect l="l" t="t" r="r" b="b"/>
                <a:pathLst>
                  <a:path w="422828" h="762272" extrusionOk="0">
                    <a:moveTo>
                      <a:pt x="2776" y="0"/>
                    </a:moveTo>
                    <a:cubicBezTo>
                      <a:pt x="70404" y="359093"/>
                      <a:pt x="165654" y="605790"/>
                      <a:pt x="422829" y="722947"/>
                    </a:cubicBezTo>
                    <a:cubicBezTo>
                      <a:pt x="65641" y="885825"/>
                      <a:pt x="-17226" y="522922"/>
                      <a:pt x="2776" y="0"/>
                    </a:cubicBezTo>
                    <a:close/>
                  </a:path>
                </a:pathLst>
              </a:custGeom>
              <a:solidFill>
                <a:srgbClr val="89992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4" name="Google Shape;494;p8"/>
              <p:cNvSpPr/>
              <p:nvPr/>
            </p:nvSpPr>
            <p:spPr>
              <a:xfrm>
                <a:off x="4415789" y="3043237"/>
                <a:ext cx="532763" cy="761880"/>
              </a:xfrm>
              <a:custGeom>
                <a:avLst/>
                <a:gdLst/>
                <a:ahLst/>
                <a:cxnLst/>
                <a:rect l="l" t="t" r="r" b="b"/>
                <a:pathLst>
                  <a:path w="532763" h="761880" extrusionOk="0">
                    <a:moveTo>
                      <a:pt x="529590" y="0"/>
                    </a:moveTo>
                    <a:cubicBezTo>
                      <a:pt x="443865" y="359093"/>
                      <a:pt x="324802" y="605790"/>
                      <a:pt x="0" y="722947"/>
                    </a:cubicBezTo>
                    <a:cubicBezTo>
                      <a:pt x="449580" y="884872"/>
                      <a:pt x="553402" y="521970"/>
                      <a:pt x="529590" y="0"/>
                    </a:cubicBezTo>
                    <a:close/>
                  </a:path>
                </a:pathLst>
              </a:custGeom>
              <a:solidFill>
                <a:srgbClr val="89992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5" name="Google Shape;495;p8"/>
              <p:cNvSpPr/>
              <p:nvPr/>
            </p:nvSpPr>
            <p:spPr>
              <a:xfrm>
                <a:off x="4941976" y="3043237"/>
                <a:ext cx="532992" cy="761880"/>
              </a:xfrm>
              <a:custGeom>
                <a:avLst/>
                <a:gdLst/>
                <a:ahLst/>
                <a:cxnLst/>
                <a:rect l="l" t="t" r="r" b="b"/>
                <a:pathLst>
                  <a:path w="532992" h="761880" extrusionOk="0">
                    <a:moveTo>
                      <a:pt x="3403" y="0"/>
                    </a:moveTo>
                    <a:cubicBezTo>
                      <a:pt x="89128" y="359093"/>
                      <a:pt x="208190" y="605790"/>
                      <a:pt x="532993" y="722947"/>
                    </a:cubicBezTo>
                    <a:cubicBezTo>
                      <a:pt x="82460" y="884872"/>
                      <a:pt x="-21362" y="521970"/>
                      <a:pt x="3403" y="0"/>
                    </a:cubicBezTo>
                    <a:close/>
                  </a:path>
                </a:pathLst>
              </a:custGeom>
              <a:solidFill>
                <a:srgbClr val="89992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6" name="Google Shape;496;p8"/>
              <p:cNvSpPr/>
              <p:nvPr/>
            </p:nvSpPr>
            <p:spPr>
              <a:xfrm>
                <a:off x="4415789" y="3523296"/>
                <a:ext cx="532763" cy="762272"/>
              </a:xfrm>
              <a:custGeom>
                <a:avLst/>
                <a:gdLst/>
                <a:ahLst/>
                <a:cxnLst/>
                <a:rect l="l" t="t" r="r" b="b"/>
                <a:pathLst>
                  <a:path w="532763" h="762272" extrusionOk="0">
                    <a:moveTo>
                      <a:pt x="529590" y="0"/>
                    </a:moveTo>
                    <a:cubicBezTo>
                      <a:pt x="443865" y="359093"/>
                      <a:pt x="324802" y="605790"/>
                      <a:pt x="0" y="722947"/>
                    </a:cubicBezTo>
                    <a:cubicBezTo>
                      <a:pt x="449580" y="885825"/>
                      <a:pt x="553402" y="522922"/>
                      <a:pt x="529590" y="0"/>
                    </a:cubicBezTo>
                    <a:close/>
                  </a:path>
                </a:pathLst>
              </a:custGeom>
              <a:solidFill>
                <a:srgbClr val="89992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7" name="Google Shape;497;p8"/>
              <p:cNvSpPr/>
              <p:nvPr/>
            </p:nvSpPr>
            <p:spPr>
              <a:xfrm>
                <a:off x="4941976" y="3523296"/>
                <a:ext cx="532992" cy="762272"/>
              </a:xfrm>
              <a:custGeom>
                <a:avLst/>
                <a:gdLst/>
                <a:ahLst/>
                <a:cxnLst/>
                <a:rect l="l" t="t" r="r" b="b"/>
                <a:pathLst>
                  <a:path w="532992" h="762272" extrusionOk="0">
                    <a:moveTo>
                      <a:pt x="3403" y="0"/>
                    </a:moveTo>
                    <a:cubicBezTo>
                      <a:pt x="89128" y="359093"/>
                      <a:pt x="208190" y="605790"/>
                      <a:pt x="532993" y="722947"/>
                    </a:cubicBezTo>
                    <a:cubicBezTo>
                      <a:pt x="82460" y="885825"/>
                      <a:pt x="-21362" y="522922"/>
                      <a:pt x="3403" y="0"/>
                    </a:cubicBezTo>
                    <a:close/>
                  </a:path>
                </a:pathLst>
              </a:custGeom>
              <a:solidFill>
                <a:srgbClr val="89992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8" name="Google Shape;498;p8"/>
              <p:cNvSpPr/>
              <p:nvPr/>
            </p:nvSpPr>
            <p:spPr>
              <a:xfrm>
                <a:off x="4150041" y="3794759"/>
                <a:ext cx="800200" cy="762272"/>
              </a:xfrm>
              <a:custGeom>
                <a:avLst/>
                <a:gdLst/>
                <a:ahLst/>
                <a:cxnLst/>
                <a:rect l="l" t="t" r="r" b="b"/>
                <a:pathLst>
                  <a:path w="800200" h="762272" extrusionOk="0">
                    <a:moveTo>
                      <a:pt x="795338" y="0"/>
                    </a:moveTo>
                    <a:cubicBezTo>
                      <a:pt x="666750" y="359093"/>
                      <a:pt x="487680" y="605790"/>
                      <a:pt x="0" y="722947"/>
                    </a:cubicBezTo>
                    <a:cubicBezTo>
                      <a:pt x="675323" y="885825"/>
                      <a:pt x="831533" y="522922"/>
                      <a:pt x="795338" y="0"/>
                    </a:cubicBezTo>
                    <a:close/>
                  </a:path>
                </a:pathLst>
              </a:custGeom>
              <a:solidFill>
                <a:srgbClr val="89992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9" name="Google Shape;499;p8"/>
              <p:cNvSpPr/>
              <p:nvPr/>
            </p:nvSpPr>
            <p:spPr>
              <a:xfrm>
                <a:off x="4940286" y="3794759"/>
                <a:ext cx="800431" cy="762272"/>
              </a:xfrm>
              <a:custGeom>
                <a:avLst/>
                <a:gdLst/>
                <a:ahLst/>
                <a:cxnLst/>
                <a:rect l="l" t="t" r="r" b="b"/>
                <a:pathLst>
                  <a:path w="800431" h="762272" extrusionOk="0">
                    <a:moveTo>
                      <a:pt x="5093" y="0"/>
                    </a:moveTo>
                    <a:cubicBezTo>
                      <a:pt x="133681" y="359093"/>
                      <a:pt x="312751" y="605790"/>
                      <a:pt x="800431" y="722947"/>
                    </a:cubicBezTo>
                    <a:cubicBezTo>
                      <a:pt x="124156" y="885825"/>
                      <a:pt x="-32054" y="522922"/>
                      <a:pt x="5093" y="0"/>
                    </a:cubicBezTo>
                    <a:close/>
                  </a:path>
                </a:pathLst>
              </a:custGeom>
              <a:solidFill>
                <a:srgbClr val="89992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0" name="Google Shape;500;p8"/>
              <p:cNvSpPr/>
              <p:nvPr/>
            </p:nvSpPr>
            <p:spPr>
              <a:xfrm>
                <a:off x="4085272" y="4008119"/>
                <a:ext cx="865352" cy="824168"/>
              </a:xfrm>
              <a:custGeom>
                <a:avLst/>
                <a:gdLst/>
                <a:ahLst/>
                <a:cxnLst/>
                <a:rect l="l" t="t" r="r" b="b"/>
                <a:pathLst>
                  <a:path w="865352" h="824168" extrusionOk="0">
                    <a:moveTo>
                      <a:pt x="860107" y="0"/>
                    </a:moveTo>
                    <a:cubicBezTo>
                      <a:pt x="721043" y="388620"/>
                      <a:pt x="527685" y="655320"/>
                      <a:pt x="0" y="782003"/>
                    </a:cubicBezTo>
                    <a:cubicBezTo>
                      <a:pt x="730568" y="957263"/>
                      <a:pt x="899160" y="564833"/>
                      <a:pt x="860107" y="0"/>
                    </a:cubicBezTo>
                    <a:close/>
                  </a:path>
                </a:pathLst>
              </a:custGeom>
              <a:solidFill>
                <a:srgbClr val="89992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1" name="Google Shape;501;p8"/>
              <p:cNvSpPr/>
              <p:nvPr/>
            </p:nvSpPr>
            <p:spPr>
              <a:xfrm>
                <a:off x="4939904" y="4008119"/>
                <a:ext cx="865582" cy="824168"/>
              </a:xfrm>
              <a:custGeom>
                <a:avLst/>
                <a:gdLst/>
                <a:ahLst/>
                <a:cxnLst/>
                <a:rect l="l" t="t" r="r" b="b"/>
                <a:pathLst>
                  <a:path w="865582" h="824168" extrusionOk="0">
                    <a:moveTo>
                      <a:pt x="5475" y="0"/>
                    </a:moveTo>
                    <a:cubicBezTo>
                      <a:pt x="144540" y="388620"/>
                      <a:pt x="337897" y="655320"/>
                      <a:pt x="865582" y="782003"/>
                    </a:cubicBezTo>
                    <a:cubicBezTo>
                      <a:pt x="134062" y="957263"/>
                      <a:pt x="-34530" y="564833"/>
                      <a:pt x="5475" y="0"/>
                    </a:cubicBezTo>
                    <a:close/>
                  </a:path>
                </a:pathLst>
              </a:custGeom>
              <a:solidFill>
                <a:srgbClr val="89992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502" name="Google Shape;502;p8"/>
          <p:cNvSpPr/>
          <p:nvPr/>
        </p:nvSpPr>
        <p:spPr>
          <a:xfrm flipH="1">
            <a:off x="-23525" y="5632175"/>
            <a:ext cx="12195810" cy="1080849"/>
          </a:xfrm>
          <a:custGeom>
            <a:avLst/>
            <a:gdLst/>
            <a:ahLst/>
            <a:cxnLst/>
            <a:rect l="l" t="t" r="r" b="b"/>
            <a:pathLst>
              <a:path w="6286500" h="2119312" extrusionOk="0">
                <a:moveTo>
                  <a:pt x="0" y="0"/>
                </a:moveTo>
                <a:lnTo>
                  <a:pt x="6286500" y="332422"/>
                </a:lnTo>
                <a:lnTo>
                  <a:pt x="6286500" y="2119313"/>
                </a:lnTo>
                <a:lnTo>
                  <a:pt x="0" y="2119313"/>
                </a:lnTo>
                <a:close/>
              </a:path>
            </a:pathLst>
          </a:custGeom>
          <a:solidFill>
            <a:srgbClr val="B6CF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3" name="Google Shape;503;p8"/>
          <p:cNvSpPr/>
          <p:nvPr/>
        </p:nvSpPr>
        <p:spPr>
          <a:xfrm flipH="1">
            <a:off x="-23525" y="5947217"/>
            <a:ext cx="12195810" cy="297780"/>
          </a:xfrm>
          <a:custGeom>
            <a:avLst/>
            <a:gdLst/>
            <a:ahLst/>
            <a:cxnLst/>
            <a:rect l="l" t="t" r="r" b="b"/>
            <a:pathLst>
              <a:path w="6286500" h="583882" extrusionOk="0">
                <a:moveTo>
                  <a:pt x="6286500" y="0"/>
                </a:moveTo>
                <a:lnTo>
                  <a:pt x="0" y="565785"/>
                </a:lnTo>
                <a:lnTo>
                  <a:pt x="6286500" y="583883"/>
                </a:lnTo>
                <a:close/>
              </a:path>
            </a:pathLst>
          </a:custGeom>
          <a:solidFill>
            <a:srgbClr val="CEDD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04" name="Google Shape;504;p8"/>
          <p:cNvGrpSpPr/>
          <p:nvPr/>
        </p:nvGrpSpPr>
        <p:grpSpPr>
          <a:xfrm rot="-323275" flipH="1">
            <a:off x="10582279" y="4959250"/>
            <a:ext cx="1531647" cy="1134448"/>
            <a:chOff x="1414078" y="4153922"/>
            <a:chExt cx="1531619" cy="1134427"/>
          </a:xfrm>
        </p:grpSpPr>
        <p:sp>
          <p:nvSpPr>
            <p:cNvPr id="505" name="Google Shape;505;p8"/>
            <p:cNvSpPr/>
            <p:nvPr/>
          </p:nvSpPr>
          <p:spPr>
            <a:xfrm>
              <a:off x="1414078" y="4153922"/>
              <a:ext cx="1045844" cy="1134427"/>
            </a:xfrm>
            <a:custGeom>
              <a:avLst/>
              <a:gdLst/>
              <a:ahLst/>
              <a:cxnLst/>
              <a:rect l="l" t="t" r="r" b="b"/>
              <a:pathLst>
                <a:path w="1045844" h="1134427" extrusionOk="0">
                  <a:moveTo>
                    <a:pt x="1045845" y="0"/>
                  </a:moveTo>
                  <a:lnTo>
                    <a:pt x="409575" y="316230"/>
                  </a:lnTo>
                  <a:cubicBezTo>
                    <a:pt x="306705" y="625792"/>
                    <a:pt x="168592" y="896302"/>
                    <a:pt x="0" y="1134427"/>
                  </a:cubicBezTo>
                  <a:lnTo>
                    <a:pt x="783907" y="1063943"/>
                  </a:lnTo>
                  <a:lnTo>
                    <a:pt x="1033462" y="238125"/>
                  </a:lnTo>
                  <a:lnTo>
                    <a:pt x="1045845" y="0"/>
                  </a:lnTo>
                  <a:close/>
                </a:path>
              </a:pathLst>
            </a:custGeom>
            <a:solidFill>
              <a:srgbClr val="E05C1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6" name="Google Shape;506;p8"/>
            <p:cNvSpPr/>
            <p:nvPr/>
          </p:nvSpPr>
          <p:spPr>
            <a:xfrm>
              <a:off x="2008438" y="4154874"/>
              <a:ext cx="937259" cy="1081087"/>
            </a:xfrm>
            <a:custGeom>
              <a:avLst/>
              <a:gdLst/>
              <a:ahLst/>
              <a:cxnLst/>
              <a:rect l="l" t="t" r="r" b="b"/>
              <a:pathLst>
                <a:path w="937259" h="1081087" extrusionOk="0">
                  <a:moveTo>
                    <a:pt x="937260" y="996315"/>
                  </a:moveTo>
                  <a:cubicBezTo>
                    <a:pt x="733425" y="705803"/>
                    <a:pt x="582930" y="361950"/>
                    <a:pt x="451485" y="0"/>
                  </a:cubicBezTo>
                  <a:cubicBezTo>
                    <a:pt x="318135" y="391478"/>
                    <a:pt x="169545" y="755333"/>
                    <a:pt x="0" y="1081088"/>
                  </a:cubicBezTo>
                  <a:cubicBezTo>
                    <a:pt x="312420" y="1052513"/>
                    <a:pt x="624840" y="1023938"/>
                    <a:pt x="937260" y="996315"/>
                  </a:cubicBezTo>
                  <a:close/>
                </a:path>
              </a:pathLst>
            </a:custGeom>
            <a:solidFill>
              <a:srgbClr val="EE74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7" name="Google Shape;507;p8"/>
            <p:cNvSpPr/>
            <p:nvPr/>
          </p:nvSpPr>
          <p:spPr>
            <a:xfrm>
              <a:off x="2348480" y="4153922"/>
              <a:ext cx="267652" cy="1050607"/>
            </a:xfrm>
            <a:custGeom>
              <a:avLst/>
              <a:gdLst/>
              <a:ahLst/>
              <a:cxnLst/>
              <a:rect l="l" t="t" r="r" b="b"/>
              <a:pathLst>
                <a:path w="267652" h="1050607" extrusionOk="0">
                  <a:moveTo>
                    <a:pt x="267653" y="1026795"/>
                  </a:moveTo>
                  <a:cubicBezTo>
                    <a:pt x="192405" y="752475"/>
                    <a:pt x="137160" y="377190"/>
                    <a:pt x="111442" y="0"/>
                  </a:cubicBezTo>
                  <a:cubicBezTo>
                    <a:pt x="95250" y="391477"/>
                    <a:pt x="71438" y="753427"/>
                    <a:pt x="0" y="1050607"/>
                  </a:cubicBezTo>
                  <a:lnTo>
                    <a:pt x="267653" y="1026795"/>
                  </a:lnTo>
                  <a:close/>
                </a:path>
              </a:pathLst>
            </a:custGeom>
            <a:solidFill>
              <a:srgbClr val="8B3B1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08" name="Google Shape;508;p8"/>
          <p:cNvSpPr txBox="1">
            <a:spLocks noGrp="1"/>
          </p:cNvSpPr>
          <p:nvPr>
            <p:ph type="subTitle" idx="1"/>
          </p:nvPr>
        </p:nvSpPr>
        <p:spPr>
          <a:xfrm>
            <a:off x="5398923" y="1871775"/>
            <a:ext cx="43005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509" name="Google Shape;509;p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510" name="Google Shape;510;p8"/>
          <p:cNvSpPr txBox="1">
            <a:spLocks noGrp="1"/>
          </p:cNvSpPr>
          <p:nvPr>
            <p:ph type="body" idx="2"/>
          </p:nvPr>
        </p:nvSpPr>
        <p:spPr>
          <a:xfrm>
            <a:off x="415600" y="2793588"/>
            <a:ext cx="4410300" cy="3118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511" name="Google Shape;511;p8"/>
          <p:cNvSpPr txBox="1">
            <a:spLocks noGrp="1"/>
          </p:cNvSpPr>
          <p:nvPr>
            <p:ph type="body" idx="3"/>
          </p:nvPr>
        </p:nvSpPr>
        <p:spPr>
          <a:xfrm>
            <a:off x="5398923" y="2797050"/>
            <a:ext cx="4410600" cy="3118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512" name="Google Shape;512;p8"/>
          <p:cNvSpPr txBox="1">
            <a:spLocks noGrp="1"/>
          </p:cNvSpPr>
          <p:nvPr>
            <p:ph type="subTitle" idx="4"/>
          </p:nvPr>
        </p:nvSpPr>
        <p:spPr>
          <a:xfrm>
            <a:off x="415600" y="1856563"/>
            <a:ext cx="44103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513" name="Google Shape;513;p8"/>
          <p:cNvSpPr/>
          <p:nvPr/>
        </p:nvSpPr>
        <p:spPr>
          <a:xfrm flipH="1">
            <a:off x="-23525" y="6400001"/>
            <a:ext cx="12195810" cy="446427"/>
          </a:xfrm>
          <a:custGeom>
            <a:avLst/>
            <a:gdLst/>
            <a:ahLst/>
            <a:cxnLst/>
            <a:rect l="l" t="t" r="r" b="b"/>
            <a:pathLst>
              <a:path w="6286500" h="875347" extrusionOk="0">
                <a:moveTo>
                  <a:pt x="0" y="0"/>
                </a:moveTo>
                <a:lnTo>
                  <a:pt x="6286500" y="565785"/>
                </a:lnTo>
                <a:lnTo>
                  <a:pt x="6286500" y="875348"/>
                </a:lnTo>
                <a:lnTo>
                  <a:pt x="0" y="875348"/>
                </a:lnTo>
                <a:close/>
              </a:path>
            </a:pathLst>
          </a:custGeom>
          <a:solidFill>
            <a:srgbClr val="A8C05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4" name="Google Shape;514;p8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dk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5 One column">
  <p:cSld name="CUSTOM_5">
    <p:bg>
      <p:bgPr>
        <a:solidFill>
          <a:srgbClr val="575B5E"/>
        </a:solidFill>
        <a:effectLst/>
      </p:bgPr>
    </p:bg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6" name="Google Shape;516;p9"/>
          <p:cNvGrpSpPr/>
          <p:nvPr/>
        </p:nvGrpSpPr>
        <p:grpSpPr>
          <a:xfrm flipH="1">
            <a:off x="9442747" y="1247145"/>
            <a:ext cx="2416216" cy="2416216"/>
            <a:chOff x="3432176" y="465597"/>
            <a:chExt cx="3030117" cy="3030117"/>
          </a:xfrm>
        </p:grpSpPr>
        <p:sp>
          <p:nvSpPr>
            <p:cNvPr id="517" name="Google Shape;517;p9"/>
            <p:cNvSpPr/>
            <p:nvPr/>
          </p:nvSpPr>
          <p:spPr>
            <a:xfrm rot="-310108">
              <a:off x="3552177" y="585598"/>
              <a:ext cx="2790116" cy="2790116"/>
            </a:xfrm>
            <a:custGeom>
              <a:avLst/>
              <a:gdLst/>
              <a:ahLst/>
              <a:cxnLst/>
              <a:rect l="l" t="t" r="r" b="b"/>
              <a:pathLst>
                <a:path w="2792735" h="2792735" extrusionOk="0">
                  <a:moveTo>
                    <a:pt x="2792735" y="1396368"/>
                  </a:moveTo>
                  <a:cubicBezTo>
                    <a:pt x="2792735" y="2167560"/>
                    <a:pt x="2167560" y="2792735"/>
                    <a:pt x="1396368" y="2792735"/>
                  </a:cubicBezTo>
                  <a:cubicBezTo>
                    <a:pt x="625175" y="2792735"/>
                    <a:pt x="0" y="2167560"/>
                    <a:pt x="0" y="1396368"/>
                  </a:cubicBezTo>
                  <a:cubicBezTo>
                    <a:pt x="0" y="625175"/>
                    <a:pt x="625175" y="0"/>
                    <a:pt x="1396368" y="0"/>
                  </a:cubicBezTo>
                  <a:cubicBezTo>
                    <a:pt x="2167560" y="0"/>
                    <a:pt x="2792735" y="625175"/>
                    <a:pt x="2792735" y="1396368"/>
                  </a:cubicBezTo>
                  <a:close/>
                </a:path>
              </a:pathLst>
            </a:custGeom>
            <a:solidFill>
              <a:srgbClr val="E2E7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8" name="Google Shape;518;p9"/>
            <p:cNvSpPr/>
            <p:nvPr/>
          </p:nvSpPr>
          <p:spPr>
            <a:xfrm>
              <a:off x="3850957" y="837247"/>
              <a:ext cx="2210752" cy="2277427"/>
            </a:xfrm>
            <a:custGeom>
              <a:avLst/>
              <a:gdLst/>
              <a:ahLst/>
              <a:cxnLst/>
              <a:rect l="l" t="t" r="r" b="b"/>
              <a:pathLst>
                <a:path w="2210752" h="2277427" extrusionOk="0">
                  <a:moveTo>
                    <a:pt x="1419225" y="0"/>
                  </a:moveTo>
                  <a:cubicBezTo>
                    <a:pt x="1632585" y="0"/>
                    <a:pt x="1805940" y="173355"/>
                    <a:pt x="1805940" y="386715"/>
                  </a:cubicBezTo>
                  <a:cubicBezTo>
                    <a:pt x="1805940" y="600075"/>
                    <a:pt x="1632585" y="773430"/>
                    <a:pt x="1419225" y="773430"/>
                  </a:cubicBezTo>
                  <a:cubicBezTo>
                    <a:pt x="1205865" y="773430"/>
                    <a:pt x="1032510" y="600075"/>
                    <a:pt x="1032510" y="386715"/>
                  </a:cubicBezTo>
                  <a:cubicBezTo>
                    <a:pt x="1032510" y="173355"/>
                    <a:pt x="1205865" y="0"/>
                    <a:pt x="1419225" y="0"/>
                  </a:cubicBezTo>
                  <a:lnTo>
                    <a:pt x="1419225" y="0"/>
                  </a:lnTo>
                  <a:close/>
                  <a:moveTo>
                    <a:pt x="1221105" y="1028700"/>
                  </a:moveTo>
                  <a:cubicBezTo>
                    <a:pt x="1329690" y="1028700"/>
                    <a:pt x="1417320" y="1116330"/>
                    <a:pt x="1417320" y="1224915"/>
                  </a:cubicBezTo>
                  <a:cubicBezTo>
                    <a:pt x="1417320" y="1333500"/>
                    <a:pt x="1329690" y="1421130"/>
                    <a:pt x="1221105" y="1421130"/>
                  </a:cubicBezTo>
                  <a:cubicBezTo>
                    <a:pt x="1112520" y="1421130"/>
                    <a:pt x="1024890" y="1333500"/>
                    <a:pt x="1024890" y="1224915"/>
                  </a:cubicBezTo>
                  <a:cubicBezTo>
                    <a:pt x="1024890" y="1116330"/>
                    <a:pt x="1113473" y="1028700"/>
                    <a:pt x="1221105" y="1028700"/>
                  </a:cubicBezTo>
                  <a:lnTo>
                    <a:pt x="1221105" y="1028700"/>
                  </a:lnTo>
                  <a:close/>
                  <a:moveTo>
                    <a:pt x="318135" y="346710"/>
                  </a:moveTo>
                  <a:cubicBezTo>
                    <a:pt x="494347" y="346710"/>
                    <a:pt x="636270" y="489585"/>
                    <a:pt x="636270" y="664845"/>
                  </a:cubicBezTo>
                  <a:cubicBezTo>
                    <a:pt x="636270" y="841057"/>
                    <a:pt x="493395" y="982980"/>
                    <a:pt x="318135" y="982980"/>
                  </a:cubicBezTo>
                  <a:cubicBezTo>
                    <a:pt x="141922" y="982980"/>
                    <a:pt x="0" y="840105"/>
                    <a:pt x="0" y="664845"/>
                  </a:cubicBezTo>
                  <a:cubicBezTo>
                    <a:pt x="0" y="488632"/>
                    <a:pt x="141922" y="346710"/>
                    <a:pt x="318135" y="346710"/>
                  </a:cubicBezTo>
                  <a:lnTo>
                    <a:pt x="318135" y="346710"/>
                  </a:lnTo>
                  <a:close/>
                  <a:moveTo>
                    <a:pt x="704850" y="1469708"/>
                  </a:moveTo>
                  <a:cubicBezTo>
                    <a:pt x="927735" y="1469708"/>
                    <a:pt x="1108710" y="1650683"/>
                    <a:pt x="1108710" y="1873568"/>
                  </a:cubicBezTo>
                  <a:cubicBezTo>
                    <a:pt x="1108710" y="2096453"/>
                    <a:pt x="927735" y="2277428"/>
                    <a:pt x="704850" y="2277428"/>
                  </a:cubicBezTo>
                  <a:cubicBezTo>
                    <a:pt x="481965" y="2277428"/>
                    <a:pt x="300990" y="2096453"/>
                    <a:pt x="300990" y="1873568"/>
                  </a:cubicBezTo>
                  <a:cubicBezTo>
                    <a:pt x="300990" y="1650683"/>
                    <a:pt x="481965" y="1469708"/>
                    <a:pt x="704850" y="1469708"/>
                  </a:cubicBezTo>
                  <a:lnTo>
                    <a:pt x="704850" y="1469708"/>
                  </a:lnTo>
                  <a:close/>
                  <a:moveTo>
                    <a:pt x="1896427" y="1469708"/>
                  </a:moveTo>
                  <a:cubicBezTo>
                    <a:pt x="2031683" y="1469708"/>
                    <a:pt x="2141220" y="1579245"/>
                    <a:pt x="2141220" y="1714500"/>
                  </a:cubicBezTo>
                  <a:cubicBezTo>
                    <a:pt x="2141220" y="1849755"/>
                    <a:pt x="2031683" y="1959293"/>
                    <a:pt x="1896427" y="1959293"/>
                  </a:cubicBezTo>
                  <a:cubicBezTo>
                    <a:pt x="1761173" y="1959293"/>
                    <a:pt x="1651635" y="1849755"/>
                    <a:pt x="1651635" y="1714500"/>
                  </a:cubicBezTo>
                  <a:cubicBezTo>
                    <a:pt x="1651635" y="1579245"/>
                    <a:pt x="1761173" y="1469708"/>
                    <a:pt x="1896427" y="1469708"/>
                  </a:cubicBezTo>
                  <a:lnTo>
                    <a:pt x="1896427" y="1469708"/>
                  </a:lnTo>
                  <a:close/>
                  <a:moveTo>
                    <a:pt x="2048827" y="892493"/>
                  </a:moveTo>
                  <a:cubicBezTo>
                    <a:pt x="2138362" y="892493"/>
                    <a:pt x="2210753" y="964882"/>
                    <a:pt x="2210753" y="1054418"/>
                  </a:cubicBezTo>
                  <a:cubicBezTo>
                    <a:pt x="2210753" y="1143953"/>
                    <a:pt x="2138362" y="1216343"/>
                    <a:pt x="2048827" y="1216343"/>
                  </a:cubicBezTo>
                  <a:cubicBezTo>
                    <a:pt x="1959293" y="1216343"/>
                    <a:pt x="1886902" y="1143953"/>
                    <a:pt x="1886902" y="1054418"/>
                  </a:cubicBezTo>
                  <a:cubicBezTo>
                    <a:pt x="1886902" y="964882"/>
                    <a:pt x="1959293" y="892493"/>
                    <a:pt x="2048827" y="892493"/>
                  </a:cubicBezTo>
                  <a:close/>
                </a:path>
              </a:pathLst>
            </a:custGeom>
            <a:solidFill>
              <a:srgbClr val="CCD4D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19" name="Google Shape;519;p9"/>
          <p:cNvSpPr/>
          <p:nvPr/>
        </p:nvSpPr>
        <p:spPr>
          <a:xfrm flipH="1">
            <a:off x="-12049" y="1772227"/>
            <a:ext cx="12196724" cy="4970892"/>
          </a:xfrm>
          <a:custGeom>
            <a:avLst/>
            <a:gdLst/>
            <a:ahLst/>
            <a:cxnLst/>
            <a:rect l="l" t="t" r="r" b="b"/>
            <a:pathLst>
              <a:path w="6278880" h="2317432" extrusionOk="0">
                <a:moveTo>
                  <a:pt x="6278880" y="134303"/>
                </a:moveTo>
                <a:lnTo>
                  <a:pt x="6278880" y="1722120"/>
                </a:lnTo>
                <a:cubicBezTo>
                  <a:pt x="6151245" y="1867852"/>
                  <a:pt x="5963603" y="1960245"/>
                  <a:pt x="5754053" y="1960245"/>
                </a:cubicBezTo>
                <a:cubicBezTo>
                  <a:pt x="5624513" y="1960245"/>
                  <a:pt x="5504498" y="1925002"/>
                  <a:pt x="5400675" y="1864043"/>
                </a:cubicBezTo>
                <a:cubicBezTo>
                  <a:pt x="5351145" y="2122170"/>
                  <a:pt x="5124450" y="2317433"/>
                  <a:pt x="4852035" y="2317433"/>
                </a:cubicBezTo>
                <a:cubicBezTo>
                  <a:pt x="4687253" y="2317433"/>
                  <a:pt x="4539615" y="2245995"/>
                  <a:pt x="4437698" y="2133600"/>
                </a:cubicBezTo>
                <a:cubicBezTo>
                  <a:pt x="4341495" y="2185035"/>
                  <a:pt x="4231958" y="2214563"/>
                  <a:pt x="4115753" y="2214563"/>
                </a:cubicBezTo>
                <a:cubicBezTo>
                  <a:pt x="3740468" y="2214563"/>
                  <a:pt x="3435668" y="1909763"/>
                  <a:pt x="3435668" y="1534477"/>
                </a:cubicBezTo>
                <a:cubicBezTo>
                  <a:pt x="3435668" y="1455420"/>
                  <a:pt x="3449003" y="1379220"/>
                  <a:pt x="3474720" y="1307783"/>
                </a:cubicBezTo>
                <a:cubicBezTo>
                  <a:pt x="3463290" y="1299210"/>
                  <a:pt x="3452813" y="1289685"/>
                  <a:pt x="3443288" y="1279208"/>
                </a:cubicBezTo>
                <a:cubicBezTo>
                  <a:pt x="3343275" y="1344930"/>
                  <a:pt x="3224213" y="1383030"/>
                  <a:pt x="3095625" y="1383030"/>
                </a:cubicBezTo>
                <a:cubicBezTo>
                  <a:pt x="3039428" y="1383030"/>
                  <a:pt x="2984183" y="1375410"/>
                  <a:pt x="2931795" y="1362075"/>
                </a:cubicBezTo>
                <a:cubicBezTo>
                  <a:pt x="2834640" y="1545908"/>
                  <a:pt x="2641283" y="1670685"/>
                  <a:pt x="2419350" y="1670685"/>
                </a:cubicBezTo>
                <a:cubicBezTo>
                  <a:pt x="2180273" y="1670685"/>
                  <a:pt x="1974533" y="1525905"/>
                  <a:pt x="1885950" y="1319213"/>
                </a:cubicBezTo>
                <a:cubicBezTo>
                  <a:pt x="1864043" y="1339215"/>
                  <a:pt x="1839278" y="1357313"/>
                  <a:pt x="1813560" y="1373505"/>
                </a:cubicBezTo>
                <a:cubicBezTo>
                  <a:pt x="1827848" y="1420178"/>
                  <a:pt x="1835468" y="1469708"/>
                  <a:pt x="1835468" y="1522095"/>
                </a:cubicBezTo>
                <a:cubicBezTo>
                  <a:pt x="1835468" y="1802130"/>
                  <a:pt x="1608773" y="2029777"/>
                  <a:pt x="1327785" y="2029777"/>
                </a:cubicBezTo>
                <a:cubicBezTo>
                  <a:pt x="1108710" y="2029777"/>
                  <a:pt x="922020" y="1890713"/>
                  <a:pt x="851535" y="1696402"/>
                </a:cubicBezTo>
                <a:cubicBezTo>
                  <a:pt x="785813" y="1719263"/>
                  <a:pt x="715328" y="1731645"/>
                  <a:pt x="641985" y="1731645"/>
                </a:cubicBezTo>
                <a:cubicBezTo>
                  <a:pt x="286703" y="1730693"/>
                  <a:pt x="0" y="1444943"/>
                  <a:pt x="0" y="1091565"/>
                </a:cubicBezTo>
                <a:cubicBezTo>
                  <a:pt x="0" y="988695"/>
                  <a:pt x="24765" y="890588"/>
                  <a:pt x="67628" y="804863"/>
                </a:cubicBezTo>
                <a:cubicBezTo>
                  <a:pt x="45720" y="813435"/>
                  <a:pt x="22860" y="821055"/>
                  <a:pt x="0" y="826770"/>
                </a:cubicBezTo>
                <a:lnTo>
                  <a:pt x="0" y="0"/>
                </a:lnTo>
                <a:cubicBezTo>
                  <a:pt x="188595" y="42863"/>
                  <a:pt x="329565" y="211455"/>
                  <a:pt x="329565" y="413385"/>
                </a:cubicBezTo>
                <a:cubicBezTo>
                  <a:pt x="329565" y="459105"/>
                  <a:pt x="321945" y="502920"/>
                  <a:pt x="308610" y="544830"/>
                </a:cubicBezTo>
                <a:cubicBezTo>
                  <a:pt x="404813" y="485775"/>
                  <a:pt x="519113" y="452438"/>
                  <a:pt x="640080" y="452438"/>
                </a:cubicBezTo>
                <a:cubicBezTo>
                  <a:pt x="858203" y="452438"/>
                  <a:pt x="1050608" y="561023"/>
                  <a:pt x="1165860" y="727710"/>
                </a:cubicBezTo>
                <a:cubicBezTo>
                  <a:pt x="1248728" y="593408"/>
                  <a:pt x="1397318" y="502920"/>
                  <a:pt x="1566863" y="502920"/>
                </a:cubicBezTo>
                <a:cubicBezTo>
                  <a:pt x="1735455" y="502920"/>
                  <a:pt x="1884045" y="591503"/>
                  <a:pt x="1966913" y="725805"/>
                </a:cubicBezTo>
                <a:cubicBezTo>
                  <a:pt x="2073593" y="595313"/>
                  <a:pt x="2235518" y="511492"/>
                  <a:pt x="2417445" y="511492"/>
                </a:cubicBezTo>
                <a:cubicBezTo>
                  <a:pt x="2446973" y="511492"/>
                  <a:pt x="2475548" y="513398"/>
                  <a:pt x="2503170" y="518160"/>
                </a:cubicBezTo>
                <a:cubicBezTo>
                  <a:pt x="2595563" y="282892"/>
                  <a:pt x="2825115" y="116205"/>
                  <a:pt x="3093720" y="116205"/>
                </a:cubicBezTo>
                <a:cubicBezTo>
                  <a:pt x="3423285" y="116205"/>
                  <a:pt x="3694748" y="367665"/>
                  <a:pt x="3725228" y="689610"/>
                </a:cubicBezTo>
                <a:cubicBezTo>
                  <a:pt x="3841433" y="701040"/>
                  <a:pt x="3941445" y="769620"/>
                  <a:pt x="3995738" y="866775"/>
                </a:cubicBezTo>
                <a:cubicBezTo>
                  <a:pt x="4034790" y="860108"/>
                  <a:pt x="4073843" y="856298"/>
                  <a:pt x="4114800" y="856298"/>
                </a:cubicBezTo>
                <a:cubicBezTo>
                  <a:pt x="4374833" y="856298"/>
                  <a:pt x="4601528" y="1002983"/>
                  <a:pt x="4715828" y="1218248"/>
                </a:cubicBezTo>
                <a:cubicBezTo>
                  <a:pt x="4759643" y="1207770"/>
                  <a:pt x="4805363" y="1201103"/>
                  <a:pt x="4852035" y="1201103"/>
                </a:cubicBezTo>
                <a:cubicBezTo>
                  <a:pt x="4925378" y="1201103"/>
                  <a:pt x="4994910" y="1215390"/>
                  <a:pt x="5058728" y="1241108"/>
                </a:cubicBezTo>
                <a:cubicBezTo>
                  <a:pt x="5072063" y="868680"/>
                  <a:pt x="5378768" y="570548"/>
                  <a:pt x="5754053" y="570548"/>
                </a:cubicBezTo>
                <a:cubicBezTo>
                  <a:pt x="5767388" y="570548"/>
                  <a:pt x="5780723" y="570548"/>
                  <a:pt x="5793105" y="571500"/>
                </a:cubicBezTo>
                <a:cubicBezTo>
                  <a:pt x="5843588" y="338138"/>
                  <a:pt x="6037898" y="159068"/>
                  <a:pt x="6278880" y="134303"/>
                </a:cubicBezTo>
                <a:close/>
              </a:path>
            </a:pathLst>
          </a:custGeom>
          <a:solidFill>
            <a:srgbClr val="FFFFFF">
              <a:alpha val="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20" name="Google Shape;520;p9"/>
          <p:cNvGrpSpPr/>
          <p:nvPr/>
        </p:nvGrpSpPr>
        <p:grpSpPr>
          <a:xfrm flipH="1">
            <a:off x="8998696" y="3311739"/>
            <a:ext cx="1139189" cy="1517680"/>
            <a:chOff x="4955857" y="3380421"/>
            <a:chExt cx="1139189" cy="1517680"/>
          </a:xfrm>
        </p:grpSpPr>
        <p:sp>
          <p:nvSpPr>
            <p:cNvPr id="521" name="Google Shape;521;p9"/>
            <p:cNvSpPr/>
            <p:nvPr/>
          </p:nvSpPr>
          <p:spPr>
            <a:xfrm>
              <a:off x="5476874" y="3380421"/>
              <a:ext cx="98107" cy="1415415"/>
            </a:xfrm>
            <a:custGeom>
              <a:avLst/>
              <a:gdLst/>
              <a:ahLst/>
              <a:cxnLst/>
              <a:rect l="l" t="t" r="r" b="b"/>
              <a:pathLst>
                <a:path w="98107" h="1415415" extrusionOk="0">
                  <a:moveTo>
                    <a:pt x="48578" y="0"/>
                  </a:moveTo>
                  <a:lnTo>
                    <a:pt x="73343" y="707708"/>
                  </a:lnTo>
                  <a:lnTo>
                    <a:pt x="98107" y="1415415"/>
                  </a:lnTo>
                  <a:lnTo>
                    <a:pt x="48578" y="1415415"/>
                  </a:lnTo>
                  <a:lnTo>
                    <a:pt x="0" y="1415415"/>
                  </a:lnTo>
                  <a:lnTo>
                    <a:pt x="24765" y="707708"/>
                  </a:lnTo>
                  <a:close/>
                </a:path>
              </a:pathLst>
            </a:custGeom>
            <a:solidFill>
              <a:srgbClr val="575B5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2" name="Google Shape;522;p9"/>
            <p:cNvSpPr/>
            <p:nvPr/>
          </p:nvSpPr>
          <p:spPr>
            <a:xfrm>
              <a:off x="5309234" y="3380421"/>
              <a:ext cx="217686" cy="391392"/>
            </a:xfrm>
            <a:custGeom>
              <a:avLst/>
              <a:gdLst/>
              <a:ahLst/>
              <a:cxnLst/>
              <a:rect l="l" t="t" r="r" b="b"/>
              <a:pathLst>
                <a:path w="217686" h="391392" extrusionOk="0">
                  <a:moveTo>
                    <a:pt x="216218" y="0"/>
                  </a:moveTo>
                  <a:cubicBezTo>
                    <a:pt x="180975" y="184785"/>
                    <a:pt x="132397" y="311468"/>
                    <a:pt x="0" y="371475"/>
                  </a:cubicBezTo>
                  <a:cubicBezTo>
                    <a:pt x="183833" y="454343"/>
                    <a:pt x="226695" y="268605"/>
                    <a:pt x="216218" y="0"/>
                  </a:cubicBezTo>
                  <a:close/>
                </a:path>
              </a:pathLst>
            </a:custGeom>
            <a:solidFill>
              <a:srgbClr val="575B5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3" name="Google Shape;523;p9"/>
            <p:cNvSpPr/>
            <p:nvPr/>
          </p:nvSpPr>
          <p:spPr>
            <a:xfrm>
              <a:off x="5524193" y="3380421"/>
              <a:ext cx="217475" cy="391392"/>
            </a:xfrm>
            <a:custGeom>
              <a:avLst/>
              <a:gdLst/>
              <a:ahLst/>
              <a:cxnLst/>
              <a:rect l="l" t="t" r="r" b="b"/>
              <a:pathLst>
                <a:path w="217475" h="391392" extrusionOk="0">
                  <a:moveTo>
                    <a:pt x="1259" y="0"/>
                  </a:moveTo>
                  <a:cubicBezTo>
                    <a:pt x="36501" y="184785"/>
                    <a:pt x="85079" y="311468"/>
                    <a:pt x="217476" y="371475"/>
                  </a:cubicBezTo>
                  <a:cubicBezTo>
                    <a:pt x="33644" y="454343"/>
                    <a:pt x="-8266" y="268605"/>
                    <a:pt x="1259" y="0"/>
                  </a:cubicBezTo>
                  <a:close/>
                </a:path>
              </a:pathLst>
            </a:custGeom>
            <a:solidFill>
              <a:srgbClr val="575B5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4" name="Google Shape;524;p9"/>
            <p:cNvSpPr/>
            <p:nvPr/>
          </p:nvSpPr>
          <p:spPr>
            <a:xfrm>
              <a:off x="5247321" y="3542346"/>
              <a:ext cx="280003" cy="505073"/>
            </a:xfrm>
            <a:custGeom>
              <a:avLst/>
              <a:gdLst/>
              <a:ahLst/>
              <a:cxnLst/>
              <a:rect l="l" t="t" r="r" b="b"/>
              <a:pathLst>
                <a:path w="280003" h="505073" extrusionOk="0">
                  <a:moveTo>
                    <a:pt x="278130" y="0"/>
                  </a:moveTo>
                  <a:cubicBezTo>
                    <a:pt x="233363" y="238125"/>
                    <a:pt x="170497" y="401003"/>
                    <a:pt x="0" y="479108"/>
                  </a:cubicBezTo>
                  <a:cubicBezTo>
                    <a:pt x="237172" y="586740"/>
                    <a:pt x="291465" y="346710"/>
                    <a:pt x="278130" y="0"/>
                  </a:cubicBezTo>
                  <a:close/>
                </a:path>
              </a:pathLst>
            </a:custGeom>
            <a:solidFill>
              <a:srgbClr val="575B5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5" name="Google Shape;525;p9"/>
            <p:cNvSpPr/>
            <p:nvPr/>
          </p:nvSpPr>
          <p:spPr>
            <a:xfrm>
              <a:off x="5523809" y="3542346"/>
              <a:ext cx="279771" cy="505073"/>
            </a:xfrm>
            <a:custGeom>
              <a:avLst/>
              <a:gdLst/>
              <a:ahLst/>
              <a:cxnLst/>
              <a:rect l="l" t="t" r="r" b="b"/>
              <a:pathLst>
                <a:path w="279771" h="505073" extrusionOk="0">
                  <a:moveTo>
                    <a:pt x="1642" y="0"/>
                  </a:moveTo>
                  <a:cubicBezTo>
                    <a:pt x="46409" y="238125"/>
                    <a:pt x="109274" y="401003"/>
                    <a:pt x="279772" y="479108"/>
                  </a:cubicBezTo>
                  <a:cubicBezTo>
                    <a:pt x="43552" y="586740"/>
                    <a:pt x="-10741" y="346710"/>
                    <a:pt x="1642" y="0"/>
                  </a:cubicBezTo>
                  <a:close/>
                </a:path>
              </a:pathLst>
            </a:custGeom>
            <a:solidFill>
              <a:srgbClr val="575B5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6" name="Google Shape;526;p9"/>
            <p:cNvSpPr/>
            <p:nvPr/>
          </p:nvSpPr>
          <p:spPr>
            <a:xfrm>
              <a:off x="5174932" y="3711892"/>
              <a:ext cx="352726" cy="505073"/>
            </a:xfrm>
            <a:custGeom>
              <a:avLst/>
              <a:gdLst/>
              <a:ahLst/>
              <a:cxnLst/>
              <a:rect l="l" t="t" r="r" b="b"/>
              <a:pathLst>
                <a:path w="352726" h="505073" extrusionOk="0">
                  <a:moveTo>
                    <a:pt x="350520" y="0"/>
                  </a:moveTo>
                  <a:cubicBezTo>
                    <a:pt x="294323" y="238125"/>
                    <a:pt x="215265" y="401002"/>
                    <a:pt x="0" y="479107"/>
                  </a:cubicBezTo>
                  <a:cubicBezTo>
                    <a:pt x="298133" y="586740"/>
                    <a:pt x="366712" y="346710"/>
                    <a:pt x="350520" y="0"/>
                  </a:cubicBezTo>
                  <a:close/>
                </a:path>
              </a:pathLst>
            </a:custGeom>
            <a:solidFill>
              <a:srgbClr val="575B5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7" name="Google Shape;527;p9"/>
            <p:cNvSpPr/>
            <p:nvPr/>
          </p:nvSpPr>
          <p:spPr>
            <a:xfrm>
              <a:off x="5523265" y="3711892"/>
              <a:ext cx="352706" cy="505073"/>
            </a:xfrm>
            <a:custGeom>
              <a:avLst/>
              <a:gdLst/>
              <a:ahLst/>
              <a:cxnLst/>
              <a:rect l="l" t="t" r="r" b="b"/>
              <a:pathLst>
                <a:path w="352706" h="505073" extrusionOk="0">
                  <a:moveTo>
                    <a:pt x="2187" y="0"/>
                  </a:moveTo>
                  <a:cubicBezTo>
                    <a:pt x="58384" y="238125"/>
                    <a:pt x="137441" y="401002"/>
                    <a:pt x="352706" y="479107"/>
                  </a:cubicBezTo>
                  <a:cubicBezTo>
                    <a:pt x="55527" y="586740"/>
                    <a:pt x="-14006" y="346710"/>
                    <a:pt x="2187" y="0"/>
                  </a:cubicBezTo>
                  <a:close/>
                </a:path>
              </a:pathLst>
            </a:custGeom>
            <a:solidFill>
              <a:srgbClr val="575B5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8" name="Google Shape;528;p9"/>
            <p:cNvSpPr/>
            <p:nvPr/>
          </p:nvSpPr>
          <p:spPr>
            <a:xfrm>
              <a:off x="5174932" y="4030979"/>
              <a:ext cx="352726" cy="505073"/>
            </a:xfrm>
            <a:custGeom>
              <a:avLst/>
              <a:gdLst/>
              <a:ahLst/>
              <a:cxnLst/>
              <a:rect l="l" t="t" r="r" b="b"/>
              <a:pathLst>
                <a:path w="352726" h="505073" extrusionOk="0">
                  <a:moveTo>
                    <a:pt x="350520" y="0"/>
                  </a:moveTo>
                  <a:cubicBezTo>
                    <a:pt x="294323" y="238125"/>
                    <a:pt x="215265" y="401002"/>
                    <a:pt x="0" y="479107"/>
                  </a:cubicBezTo>
                  <a:cubicBezTo>
                    <a:pt x="298133" y="586740"/>
                    <a:pt x="366712" y="346710"/>
                    <a:pt x="350520" y="0"/>
                  </a:cubicBezTo>
                  <a:close/>
                </a:path>
              </a:pathLst>
            </a:custGeom>
            <a:solidFill>
              <a:srgbClr val="575B5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9" name="Google Shape;529;p9"/>
            <p:cNvSpPr/>
            <p:nvPr/>
          </p:nvSpPr>
          <p:spPr>
            <a:xfrm>
              <a:off x="5523265" y="4030979"/>
              <a:ext cx="352706" cy="505073"/>
            </a:xfrm>
            <a:custGeom>
              <a:avLst/>
              <a:gdLst/>
              <a:ahLst/>
              <a:cxnLst/>
              <a:rect l="l" t="t" r="r" b="b"/>
              <a:pathLst>
                <a:path w="352706" h="505073" extrusionOk="0">
                  <a:moveTo>
                    <a:pt x="2187" y="0"/>
                  </a:moveTo>
                  <a:cubicBezTo>
                    <a:pt x="58384" y="238125"/>
                    <a:pt x="137441" y="401002"/>
                    <a:pt x="352706" y="479107"/>
                  </a:cubicBezTo>
                  <a:cubicBezTo>
                    <a:pt x="55527" y="586740"/>
                    <a:pt x="-14006" y="346710"/>
                    <a:pt x="2187" y="0"/>
                  </a:cubicBezTo>
                  <a:close/>
                </a:path>
              </a:pathLst>
            </a:custGeom>
            <a:solidFill>
              <a:srgbClr val="575B5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0" name="Google Shape;530;p9"/>
            <p:cNvSpPr/>
            <p:nvPr/>
          </p:nvSpPr>
          <p:spPr>
            <a:xfrm>
              <a:off x="4998719" y="4211002"/>
              <a:ext cx="530137" cy="505009"/>
            </a:xfrm>
            <a:custGeom>
              <a:avLst/>
              <a:gdLst/>
              <a:ahLst/>
              <a:cxnLst/>
              <a:rect l="l" t="t" r="r" b="b"/>
              <a:pathLst>
                <a:path w="530137" h="505009" extrusionOk="0">
                  <a:moveTo>
                    <a:pt x="526733" y="0"/>
                  </a:moveTo>
                  <a:cubicBezTo>
                    <a:pt x="441960" y="238125"/>
                    <a:pt x="322897" y="401003"/>
                    <a:pt x="0" y="479107"/>
                  </a:cubicBezTo>
                  <a:cubicBezTo>
                    <a:pt x="447675" y="586740"/>
                    <a:pt x="551498" y="345757"/>
                    <a:pt x="526733" y="0"/>
                  </a:cubicBezTo>
                  <a:close/>
                </a:path>
              </a:pathLst>
            </a:custGeom>
            <a:solidFill>
              <a:srgbClr val="575B5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1" name="Google Shape;531;p9"/>
            <p:cNvSpPr/>
            <p:nvPr/>
          </p:nvSpPr>
          <p:spPr>
            <a:xfrm>
              <a:off x="5522257" y="4211002"/>
              <a:ext cx="529927" cy="505009"/>
            </a:xfrm>
            <a:custGeom>
              <a:avLst/>
              <a:gdLst/>
              <a:ahLst/>
              <a:cxnLst/>
              <a:rect l="l" t="t" r="r" b="b"/>
              <a:pathLst>
                <a:path w="529927" h="505009" extrusionOk="0">
                  <a:moveTo>
                    <a:pt x="3195" y="0"/>
                  </a:moveTo>
                  <a:cubicBezTo>
                    <a:pt x="87967" y="238125"/>
                    <a:pt x="207030" y="401003"/>
                    <a:pt x="529927" y="479107"/>
                  </a:cubicBezTo>
                  <a:cubicBezTo>
                    <a:pt x="82252" y="586740"/>
                    <a:pt x="-20618" y="345757"/>
                    <a:pt x="3195" y="0"/>
                  </a:cubicBezTo>
                  <a:close/>
                </a:path>
              </a:pathLst>
            </a:custGeom>
            <a:solidFill>
              <a:srgbClr val="575B5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2" name="Google Shape;532;p9"/>
            <p:cNvSpPr/>
            <p:nvPr/>
          </p:nvSpPr>
          <p:spPr>
            <a:xfrm>
              <a:off x="4955857" y="4351971"/>
              <a:ext cx="573268" cy="546130"/>
            </a:xfrm>
            <a:custGeom>
              <a:avLst/>
              <a:gdLst/>
              <a:ahLst/>
              <a:cxnLst/>
              <a:rect l="l" t="t" r="r" b="b"/>
              <a:pathLst>
                <a:path w="573268" h="546130" extrusionOk="0">
                  <a:moveTo>
                    <a:pt x="569595" y="0"/>
                  </a:moveTo>
                  <a:cubicBezTo>
                    <a:pt x="477202" y="257175"/>
                    <a:pt x="349567" y="434340"/>
                    <a:pt x="0" y="518160"/>
                  </a:cubicBezTo>
                  <a:cubicBezTo>
                    <a:pt x="484823" y="634365"/>
                    <a:pt x="596265" y="374333"/>
                    <a:pt x="569595" y="0"/>
                  </a:cubicBezTo>
                  <a:close/>
                </a:path>
              </a:pathLst>
            </a:custGeom>
            <a:solidFill>
              <a:srgbClr val="575B5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3" name="Google Shape;533;p9"/>
            <p:cNvSpPr/>
            <p:nvPr/>
          </p:nvSpPr>
          <p:spPr>
            <a:xfrm>
              <a:off x="5522009" y="4351971"/>
              <a:ext cx="573037" cy="546130"/>
            </a:xfrm>
            <a:custGeom>
              <a:avLst/>
              <a:gdLst/>
              <a:ahLst/>
              <a:cxnLst/>
              <a:rect l="l" t="t" r="r" b="b"/>
              <a:pathLst>
                <a:path w="573037" h="546130" extrusionOk="0">
                  <a:moveTo>
                    <a:pt x="3443" y="0"/>
                  </a:moveTo>
                  <a:cubicBezTo>
                    <a:pt x="95835" y="257175"/>
                    <a:pt x="223470" y="434340"/>
                    <a:pt x="573038" y="518160"/>
                  </a:cubicBezTo>
                  <a:cubicBezTo>
                    <a:pt x="89168" y="634365"/>
                    <a:pt x="-22275" y="374333"/>
                    <a:pt x="3443" y="0"/>
                  </a:cubicBezTo>
                  <a:close/>
                </a:path>
              </a:pathLst>
            </a:custGeom>
            <a:solidFill>
              <a:srgbClr val="575B5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34" name="Google Shape;534;p9"/>
          <p:cNvGrpSpPr/>
          <p:nvPr/>
        </p:nvGrpSpPr>
        <p:grpSpPr>
          <a:xfrm flipH="1">
            <a:off x="8608171" y="3564152"/>
            <a:ext cx="1139189" cy="1517680"/>
            <a:chOff x="5346382" y="3632834"/>
            <a:chExt cx="1139189" cy="1517680"/>
          </a:xfrm>
        </p:grpSpPr>
        <p:sp>
          <p:nvSpPr>
            <p:cNvPr id="535" name="Google Shape;535;p9"/>
            <p:cNvSpPr/>
            <p:nvPr/>
          </p:nvSpPr>
          <p:spPr>
            <a:xfrm>
              <a:off x="5867399" y="3632834"/>
              <a:ext cx="98107" cy="1415415"/>
            </a:xfrm>
            <a:custGeom>
              <a:avLst/>
              <a:gdLst/>
              <a:ahLst/>
              <a:cxnLst/>
              <a:rect l="l" t="t" r="r" b="b"/>
              <a:pathLst>
                <a:path w="98107" h="1415415" extrusionOk="0">
                  <a:moveTo>
                    <a:pt x="48578" y="0"/>
                  </a:moveTo>
                  <a:lnTo>
                    <a:pt x="73343" y="707708"/>
                  </a:lnTo>
                  <a:lnTo>
                    <a:pt x="98107" y="1415415"/>
                  </a:lnTo>
                  <a:lnTo>
                    <a:pt x="48578" y="1415415"/>
                  </a:lnTo>
                  <a:lnTo>
                    <a:pt x="0" y="1415415"/>
                  </a:lnTo>
                  <a:lnTo>
                    <a:pt x="23813" y="707708"/>
                  </a:lnTo>
                  <a:close/>
                </a:path>
              </a:pathLst>
            </a:custGeom>
            <a:solidFill>
              <a:srgbClr val="43454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6" name="Google Shape;536;p9"/>
            <p:cNvSpPr/>
            <p:nvPr/>
          </p:nvSpPr>
          <p:spPr>
            <a:xfrm>
              <a:off x="5699759" y="3632834"/>
              <a:ext cx="217686" cy="391392"/>
            </a:xfrm>
            <a:custGeom>
              <a:avLst/>
              <a:gdLst/>
              <a:ahLst/>
              <a:cxnLst/>
              <a:rect l="l" t="t" r="r" b="b"/>
              <a:pathLst>
                <a:path w="217686" h="391392" extrusionOk="0">
                  <a:moveTo>
                    <a:pt x="216218" y="0"/>
                  </a:moveTo>
                  <a:cubicBezTo>
                    <a:pt x="180975" y="184785"/>
                    <a:pt x="132397" y="311468"/>
                    <a:pt x="0" y="371475"/>
                  </a:cubicBezTo>
                  <a:cubicBezTo>
                    <a:pt x="183833" y="454343"/>
                    <a:pt x="226695" y="268605"/>
                    <a:pt x="216218" y="0"/>
                  </a:cubicBezTo>
                  <a:close/>
                </a:path>
              </a:pathLst>
            </a:custGeom>
            <a:solidFill>
              <a:srgbClr val="43454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7" name="Google Shape;537;p9"/>
            <p:cNvSpPr/>
            <p:nvPr/>
          </p:nvSpPr>
          <p:spPr>
            <a:xfrm>
              <a:off x="5914718" y="3632834"/>
              <a:ext cx="217475" cy="391392"/>
            </a:xfrm>
            <a:custGeom>
              <a:avLst/>
              <a:gdLst/>
              <a:ahLst/>
              <a:cxnLst/>
              <a:rect l="l" t="t" r="r" b="b"/>
              <a:pathLst>
                <a:path w="217475" h="391392" extrusionOk="0">
                  <a:moveTo>
                    <a:pt x="1259" y="0"/>
                  </a:moveTo>
                  <a:cubicBezTo>
                    <a:pt x="36501" y="184785"/>
                    <a:pt x="85079" y="311468"/>
                    <a:pt x="217476" y="371475"/>
                  </a:cubicBezTo>
                  <a:cubicBezTo>
                    <a:pt x="33644" y="454343"/>
                    <a:pt x="-8266" y="268605"/>
                    <a:pt x="1259" y="0"/>
                  </a:cubicBezTo>
                  <a:close/>
                </a:path>
              </a:pathLst>
            </a:custGeom>
            <a:solidFill>
              <a:srgbClr val="43454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8" name="Google Shape;538;p9"/>
            <p:cNvSpPr/>
            <p:nvPr/>
          </p:nvSpPr>
          <p:spPr>
            <a:xfrm>
              <a:off x="5637846" y="3794759"/>
              <a:ext cx="279982" cy="505073"/>
            </a:xfrm>
            <a:custGeom>
              <a:avLst/>
              <a:gdLst/>
              <a:ahLst/>
              <a:cxnLst/>
              <a:rect l="l" t="t" r="r" b="b"/>
              <a:pathLst>
                <a:path w="279982" h="505073" extrusionOk="0">
                  <a:moveTo>
                    <a:pt x="278130" y="0"/>
                  </a:moveTo>
                  <a:cubicBezTo>
                    <a:pt x="233363" y="238125"/>
                    <a:pt x="170497" y="401003"/>
                    <a:pt x="0" y="479108"/>
                  </a:cubicBezTo>
                  <a:cubicBezTo>
                    <a:pt x="236220" y="586740"/>
                    <a:pt x="291465" y="346710"/>
                    <a:pt x="278130" y="0"/>
                  </a:cubicBezTo>
                  <a:close/>
                </a:path>
              </a:pathLst>
            </a:custGeom>
            <a:solidFill>
              <a:srgbClr val="43454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9" name="Google Shape;539;p9"/>
            <p:cNvSpPr/>
            <p:nvPr/>
          </p:nvSpPr>
          <p:spPr>
            <a:xfrm>
              <a:off x="5914334" y="3794759"/>
              <a:ext cx="279771" cy="505073"/>
            </a:xfrm>
            <a:custGeom>
              <a:avLst/>
              <a:gdLst/>
              <a:ahLst/>
              <a:cxnLst/>
              <a:rect l="l" t="t" r="r" b="b"/>
              <a:pathLst>
                <a:path w="279771" h="505073" extrusionOk="0">
                  <a:moveTo>
                    <a:pt x="1642" y="0"/>
                  </a:moveTo>
                  <a:cubicBezTo>
                    <a:pt x="46409" y="238125"/>
                    <a:pt x="109274" y="401003"/>
                    <a:pt x="279772" y="479108"/>
                  </a:cubicBezTo>
                  <a:cubicBezTo>
                    <a:pt x="43552" y="586740"/>
                    <a:pt x="-10741" y="346710"/>
                    <a:pt x="1642" y="0"/>
                  </a:cubicBezTo>
                  <a:close/>
                </a:path>
              </a:pathLst>
            </a:custGeom>
            <a:solidFill>
              <a:srgbClr val="43454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0" name="Google Shape;540;p9"/>
            <p:cNvSpPr/>
            <p:nvPr/>
          </p:nvSpPr>
          <p:spPr>
            <a:xfrm>
              <a:off x="5565456" y="3965256"/>
              <a:ext cx="352727" cy="505009"/>
            </a:xfrm>
            <a:custGeom>
              <a:avLst/>
              <a:gdLst/>
              <a:ahLst/>
              <a:cxnLst/>
              <a:rect l="l" t="t" r="r" b="b"/>
              <a:pathLst>
                <a:path w="352727" h="505009" extrusionOk="0">
                  <a:moveTo>
                    <a:pt x="350520" y="0"/>
                  </a:moveTo>
                  <a:cubicBezTo>
                    <a:pt x="294323" y="238125"/>
                    <a:pt x="215265" y="401003"/>
                    <a:pt x="0" y="479108"/>
                  </a:cubicBezTo>
                  <a:cubicBezTo>
                    <a:pt x="298133" y="586740"/>
                    <a:pt x="366713" y="345758"/>
                    <a:pt x="350520" y="0"/>
                  </a:cubicBezTo>
                  <a:close/>
                </a:path>
              </a:pathLst>
            </a:custGeom>
            <a:solidFill>
              <a:srgbClr val="43454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1" name="Google Shape;541;p9"/>
            <p:cNvSpPr/>
            <p:nvPr/>
          </p:nvSpPr>
          <p:spPr>
            <a:xfrm>
              <a:off x="5913790" y="3965256"/>
              <a:ext cx="352706" cy="505009"/>
            </a:xfrm>
            <a:custGeom>
              <a:avLst/>
              <a:gdLst/>
              <a:ahLst/>
              <a:cxnLst/>
              <a:rect l="l" t="t" r="r" b="b"/>
              <a:pathLst>
                <a:path w="352706" h="505009" extrusionOk="0">
                  <a:moveTo>
                    <a:pt x="2187" y="0"/>
                  </a:moveTo>
                  <a:cubicBezTo>
                    <a:pt x="58384" y="238125"/>
                    <a:pt x="137441" y="401003"/>
                    <a:pt x="352706" y="479108"/>
                  </a:cubicBezTo>
                  <a:cubicBezTo>
                    <a:pt x="55527" y="586740"/>
                    <a:pt x="-14006" y="345758"/>
                    <a:pt x="2187" y="0"/>
                  </a:cubicBezTo>
                  <a:close/>
                </a:path>
              </a:pathLst>
            </a:custGeom>
            <a:solidFill>
              <a:srgbClr val="43454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2" name="Google Shape;542;p9"/>
            <p:cNvSpPr/>
            <p:nvPr/>
          </p:nvSpPr>
          <p:spPr>
            <a:xfrm>
              <a:off x="5565456" y="4283392"/>
              <a:ext cx="352727" cy="505073"/>
            </a:xfrm>
            <a:custGeom>
              <a:avLst/>
              <a:gdLst/>
              <a:ahLst/>
              <a:cxnLst/>
              <a:rect l="l" t="t" r="r" b="b"/>
              <a:pathLst>
                <a:path w="352727" h="505073" extrusionOk="0">
                  <a:moveTo>
                    <a:pt x="350520" y="0"/>
                  </a:moveTo>
                  <a:cubicBezTo>
                    <a:pt x="294323" y="238125"/>
                    <a:pt x="215265" y="401002"/>
                    <a:pt x="0" y="479107"/>
                  </a:cubicBezTo>
                  <a:cubicBezTo>
                    <a:pt x="298133" y="586740"/>
                    <a:pt x="366713" y="346710"/>
                    <a:pt x="350520" y="0"/>
                  </a:cubicBezTo>
                  <a:close/>
                </a:path>
              </a:pathLst>
            </a:custGeom>
            <a:solidFill>
              <a:srgbClr val="43454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3" name="Google Shape;543;p9"/>
            <p:cNvSpPr/>
            <p:nvPr/>
          </p:nvSpPr>
          <p:spPr>
            <a:xfrm>
              <a:off x="5913790" y="4283392"/>
              <a:ext cx="352706" cy="505073"/>
            </a:xfrm>
            <a:custGeom>
              <a:avLst/>
              <a:gdLst/>
              <a:ahLst/>
              <a:cxnLst/>
              <a:rect l="l" t="t" r="r" b="b"/>
              <a:pathLst>
                <a:path w="352706" h="505073" extrusionOk="0">
                  <a:moveTo>
                    <a:pt x="2187" y="0"/>
                  </a:moveTo>
                  <a:cubicBezTo>
                    <a:pt x="58384" y="238125"/>
                    <a:pt x="137441" y="401002"/>
                    <a:pt x="352706" y="479107"/>
                  </a:cubicBezTo>
                  <a:cubicBezTo>
                    <a:pt x="55527" y="586740"/>
                    <a:pt x="-14006" y="346710"/>
                    <a:pt x="2187" y="0"/>
                  </a:cubicBezTo>
                  <a:close/>
                </a:path>
              </a:pathLst>
            </a:custGeom>
            <a:solidFill>
              <a:srgbClr val="43454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4" name="Google Shape;544;p9"/>
            <p:cNvSpPr/>
            <p:nvPr/>
          </p:nvSpPr>
          <p:spPr>
            <a:xfrm>
              <a:off x="5389244" y="4463414"/>
              <a:ext cx="530137" cy="505009"/>
            </a:xfrm>
            <a:custGeom>
              <a:avLst/>
              <a:gdLst/>
              <a:ahLst/>
              <a:cxnLst/>
              <a:rect l="l" t="t" r="r" b="b"/>
              <a:pathLst>
                <a:path w="530137" h="505009" extrusionOk="0">
                  <a:moveTo>
                    <a:pt x="526733" y="0"/>
                  </a:moveTo>
                  <a:cubicBezTo>
                    <a:pt x="441960" y="238125"/>
                    <a:pt x="322898" y="401003"/>
                    <a:pt x="0" y="479107"/>
                  </a:cubicBezTo>
                  <a:cubicBezTo>
                    <a:pt x="447675" y="586740"/>
                    <a:pt x="551498" y="345757"/>
                    <a:pt x="526733" y="0"/>
                  </a:cubicBezTo>
                  <a:close/>
                </a:path>
              </a:pathLst>
            </a:custGeom>
            <a:solidFill>
              <a:srgbClr val="43454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5" name="Google Shape;545;p9"/>
            <p:cNvSpPr/>
            <p:nvPr/>
          </p:nvSpPr>
          <p:spPr>
            <a:xfrm>
              <a:off x="5912782" y="4463414"/>
              <a:ext cx="529927" cy="505009"/>
            </a:xfrm>
            <a:custGeom>
              <a:avLst/>
              <a:gdLst/>
              <a:ahLst/>
              <a:cxnLst/>
              <a:rect l="l" t="t" r="r" b="b"/>
              <a:pathLst>
                <a:path w="529927" h="505009" extrusionOk="0">
                  <a:moveTo>
                    <a:pt x="3195" y="0"/>
                  </a:moveTo>
                  <a:cubicBezTo>
                    <a:pt x="87967" y="238125"/>
                    <a:pt x="207030" y="401003"/>
                    <a:pt x="529927" y="479107"/>
                  </a:cubicBezTo>
                  <a:cubicBezTo>
                    <a:pt x="82252" y="586740"/>
                    <a:pt x="-20618" y="345757"/>
                    <a:pt x="3195" y="0"/>
                  </a:cubicBezTo>
                  <a:close/>
                </a:path>
              </a:pathLst>
            </a:custGeom>
            <a:solidFill>
              <a:srgbClr val="43454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6" name="Google Shape;546;p9"/>
            <p:cNvSpPr/>
            <p:nvPr/>
          </p:nvSpPr>
          <p:spPr>
            <a:xfrm>
              <a:off x="5346382" y="4604384"/>
              <a:ext cx="573247" cy="546130"/>
            </a:xfrm>
            <a:custGeom>
              <a:avLst/>
              <a:gdLst/>
              <a:ahLst/>
              <a:cxnLst/>
              <a:rect l="l" t="t" r="r" b="b"/>
              <a:pathLst>
                <a:path w="573247" h="546130" extrusionOk="0">
                  <a:moveTo>
                    <a:pt x="569595" y="0"/>
                  </a:moveTo>
                  <a:cubicBezTo>
                    <a:pt x="477202" y="257175"/>
                    <a:pt x="349567" y="434340"/>
                    <a:pt x="0" y="518160"/>
                  </a:cubicBezTo>
                  <a:cubicBezTo>
                    <a:pt x="483870" y="634365"/>
                    <a:pt x="596265" y="374333"/>
                    <a:pt x="569595" y="0"/>
                  </a:cubicBezTo>
                  <a:close/>
                </a:path>
              </a:pathLst>
            </a:custGeom>
            <a:solidFill>
              <a:srgbClr val="43454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7" name="Google Shape;547;p9"/>
            <p:cNvSpPr/>
            <p:nvPr/>
          </p:nvSpPr>
          <p:spPr>
            <a:xfrm>
              <a:off x="5912534" y="4604384"/>
              <a:ext cx="573037" cy="546130"/>
            </a:xfrm>
            <a:custGeom>
              <a:avLst/>
              <a:gdLst/>
              <a:ahLst/>
              <a:cxnLst/>
              <a:rect l="l" t="t" r="r" b="b"/>
              <a:pathLst>
                <a:path w="573037" h="546130" extrusionOk="0">
                  <a:moveTo>
                    <a:pt x="3443" y="0"/>
                  </a:moveTo>
                  <a:cubicBezTo>
                    <a:pt x="95835" y="257175"/>
                    <a:pt x="223470" y="434340"/>
                    <a:pt x="573038" y="518160"/>
                  </a:cubicBezTo>
                  <a:cubicBezTo>
                    <a:pt x="89168" y="634365"/>
                    <a:pt x="-22275" y="374333"/>
                    <a:pt x="3443" y="0"/>
                  </a:cubicBezTo>
                  <a:close/>
                </a:path>
              </a:pathLst>
            </a:custGeom>
            <a:solidFill>
              <a:srgbClr val="43454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48" name="Google Shape;548;p9"/>
          <p:cNvGrpSpPr/>
          <p:nvPr/>
        </p:nvGrpSpPr>
        <p:grpSpPr>
          <a:xfrm flipH="1">
            <a:off x="7552801" y="3435564"/>
            <a:ext cx="996314" cy="1327585"/>
            <a:chOff x="6544627" y="3504246"/>
            <a:chExt cx="996314" cy="1327585"/>
          </a:xfrm>
        </p:grpSpPr>
        <p:sp>
          <p:nvSpPr>
            <p:cNvPr id="549" name="Google Shape;549;p9"/>
            <p:cNvSpPr/>
            <p:nvPr/>
          </p:nvSpPr>
          <p:spPr>
            <a:xfrm>
              <a:off x="6999921" y="3504246"/>
              <a:ext cx="85725" cy="1238250"/>
            </a:xfrm>
            <a:custGeom>
              <a:avLst/>
              <a:gdLst/>
              <a:ahLst/>
              <a:cxnLst/>
              <a:rect l="l" t="t" r="r" b="b"/>
              <a:pathLst>
                <a:path w="85725" h="1238250" extrusionOk="0">
                  <a:moveTo>
                    <a:pt x="42863" y="0"/>
                  </a:moveTo>
                  <a:lnTo>
                    <a:pt x="63818" y="619125"/>
                  </a:lnTo>
                  <a:lnTo>
                    <a:pt x="85725" y="1238250"/>
                  </a:lnTo>
                  <a:lnTo>
                    <a:pt x="42863" y="1238250"/>
                  </a:lnTo>
                  <a:lnTo>
                    <a:pt x="0" y="1238250"/>
                  </a:lnTo>
                  <a:lnTo>
                    <a:pt x="20955" y="619125"/>
                  </a:lnTo>
                  <a:close/>
                </a:path>
              </a:pathLst>
            </a:custGeom>
            <a:solidFill>
              <a:srgbClr val="575B5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0" name="Google Shape;550;p9"/>
            <p:cNvSpPr/>
            <p:nvPr/>
          </p:nvSpPr>
          <p:spPr>
            <a:xfrm>
              <a:off x="6854189" y="3504246"/>
              <a:ext cx="189743" cy="342549"/>
            </a:xfrm>
            <a:custGeom>
              <a:avLst/>
              <a:gdLst/>
              <a:ahLst/>
              <a:cxnLst/>
              <a:rect l="l" t="t" r="r" b="b"/>
              <a:pathLst>
                <a:path w="189743" h="342549" extrusionOk="0">
                  <a:moveTo>
                    <a:pt x="188595" y="0"/>
                  </a:moveTo>
                  <a:cubicBezTo>
                    <a:pt x="158115" y="160972"/>
                    <a:pt x="115253" y="272415"/>
                    <a:pt x="0" y="324803"/>
                  </a:cubicBezTo>
                  <a:cubicBezTo>
                    <a:pt x="160020" y="398145"/>
                    <a:pt x="197167" y="235268"/>
                    <a:pt x="188595" y="0"/>
                  </a:cubicBezTo>
                  <a:close/>
                </a:path>
              </a:pathLst>
            </a:custGeom>
            <a:solidFill>
              <a:srgbClr val="575B5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1" name="Google Shape;551;p9"/>
            <p:cNvSpPr/>
            <p:nvPr/>
          </p:nvSpPr>
          <p:spPr>
            <a:xfrm>
              <a:off x="7041635" y="3504246"/>
              <a:ext cx="189743" cy="342549"/>
            </a:xfrm>
            <a:custGeom>
              <a:avLst/>
              <a:gdLst/>
              <a:ahLst/>
              <a:cxnLst/>
              <a:rect l="l" t="t" r="r" b="b"/>
              <a:pathLst>
                <a:path w="189743" h="342549" extrusionOk="0">
                  <a:moveTo>
                    <a:pt x="1148" y="0"/>
                  </a:moveTo>
                  <a:cubicBezTo>
                    <a:pt x="31629" y="160972"/>
                    <a:pt x="74491" y="272415"/>
                    <a:pt x="189744" y="324803"/>
                  </a:cubicBezTo>
                  <a:cubicBezTo>
                    <a:pt x="29723" y="398145"/>
                    <a:pt x="-7424" y="235268"/>
                    <a:pt x="1148" y="0"/>
                  </a:cubicBezTo>
                  <a:close/>
                </a:path>
              </a:pathLst>
            </a:custGeom>
            <a:solidFill>
              <a:srgbClr val="575B5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2" name="Google Shape;552;p9"/>
            <p:cNvSpPr/>
            <p:nvPr/>
          </p:nvSpPr>
          <p:spPr>
            <a:xfrm>
              <a:off x="6798944" y="3646169"/>
              <a:ext cx="245396" cy="441837"/>
            </a:xfrm>
            <a:custGeom>
              <a:avLst/>
              <a:gdLst/>
              <a:ahLst/>
              <a:cxnLst/>
              <a:rect l="l" t="t" r="r" b="b"/>
              <a:pathLst>
                <a:path w="245396" h="441837" extrusionOk="0">
                  <a:moveTo>
                    <a:pt x="243840" y="0"/>
                  </a:moveTo>
                  <a:cubicBezTo>
                    <a:pt x="204788" y="207645"/>
                    <a:pt x="149543" y="351473"/>
                    <a:pt x="0" y="419100"/>
                  </a:cubicBezTo>
                  <a:cubicBezTo>
                    <a:pt x="206693" y="513398"/>
                    <a:pt x="255270" y="302895"/>
                    <a:pt x="243840" y="0"/>
                  </a:cubicBezTo>
                  <a:close/>
                </a:path>
              </a:pathLst>
            </a:custGeom>
            <a:solidFill>
              <a:srgbClr val="575B5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3" name="Google Shape;553;p9"/>
            <p:cNvSpPr/>
            <p:nvPr/>
          </p:nvSpPr>
          <p:spPr>
            <a:xfrm>
              <a:off x="7041207" y="3646169"/>
              <a:ext cx="245417" cy="441837"/>
            </a:xfrm>
            <a:custGeom>
              <a:avLst/>
              <a:gdLst/>
              <a:ahLst/>
              <a:cxnLst/>
              <a:rect l="l" t="t" r="r" b="b"/>
              <a:pathLst>
                <a:path w="245417" h="441837" extrusionOk="0">
                  <a:moveTo>
                    <a:pt x="1577" y="0"/>
                  </a:moveTo>
                  <a:cubicBezTo>
                    <a:pt x="40630" y="207645"/>
                    <a:pt x="95875" y="351473"/>
                    <a:pt x="245417" y="419100"/>
                  </a:cubicBezTo>
                  <a:cubicBezTo>
                    <a:pt x="37773" y="513398"/>
                    <a:pt x="-9852" y="302895"/>
                    <a:pt x="1577" y="0"/>
                  </a:cubicBezTo>
                  <a:close/>
                </a:path>
              </a:pathLst>
            </a:custGeom>
            <a:solidFill>
              <a:srgbClr val="575B5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4" name="Google Shape;554;p9"/>
            <p:cNvSpPr/>
            <p:nvPr/>
          </p:nvSpPr>
          <p:spPr>
            <a:xfrm>
              <a:off x="6736079" y="3794759"/>
              <a:ext cx="308664" cy="441837"/>
            </a:xfrm>
            <a:custGeom>
              <a:avLst/>
              <a:gdLst/>
              <a:ahLst/>
              <a:cxnLst/>
              <a:rect l="l" t="t" r="r" b="b"/>
              <a:pathLst>
                <a:path w="308664" h="441837" extrusionOk="0">
                  <a:moveTo>
                    <a:pt x="306705" y="0"/>
                  </a:moveTo>
                  <a:cubicBezTo>
                    <a:pt x="257175" y="207645"/>
                    <a:pt x="187642" y="351472"/>
                    <a:pt x="0" y="419100"/>
                  </a:cubicBezTo>
                  <a:cubicBezTo>
                    <a:pt x="260985" y="513397"/>
                    <a:pt x="320992" y="302895"/>
                    <a:pt x="306705" y="0"/>
                  </a:cubicBezTo>
                  <a:close/>
                </a:path>
              </a:pathLst>
            </a:custGeom>
            <a:solidFill>
              <a:srgbClr val="575B5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5" name="Google Shape;555;p9"/>
            <p:cNvSpPr/>
            <p:nvPr/>
          </p:nvSpPr>
          <p:spPr>
            <a:xfrm>
              <a:off x="7040824" y="3794759"/>
              <a:ext cx="308665" cy="441837"/>
            </a:xfrm>
            <a:custGeom>
              <a:avLst/>
              <a:gdLst/>
              <a:ahLst/>
              <a:cxnLst/>
              <a:rect l="l" t="t" r="r" b="b"/>
              <a:pathLst>
                <a:path w="308665" h="441837" extrusionOk="0">
                  <a:moveTo>
                    <a:pt x="1960" y="0"/>
                  </a:moveTo>
                  <a:cubicBezTo>
                    <a:pt x="51490" y="207645"/>
                    <a:pt x="121023" y="351472"/>
                    <a:pt x="308665" y="419100"/>
                  </a:cubicBezTo>
                  <a:cubicBezTo>
                    <a:pt x="47680" y="513397"/>
                    <a:pt x="-12327" y="302895"/>
                    <a:pt x="1960" y="0"/>
                  </a:cubicBezTo>
                  <a:close/>
                </a:path>
              </a:pathLst>
            </a:custGeom>
            <a:solidFill>
              <a:srgbClr val="575B5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6" name="Google Shape;556;p9"/>
            <p:cNvSpPr/>
            <p:nvPr/>
          </p:nvSpPr>
          <p:spPr>
            <a:xfrm>
              <a:off x="6736079" y="4073842"/>
              <a:ext cx="308664" cy="441510"/>
            </a:xfrm>
            <a:custGeom>
              <a:avLst/>
              <a:gdLst/>
              <a:ahLst/>
              <a:cxnLst/>
              <a:rect l="l" t="t" r="r" b="b"/>
              <a:pathLst>
                <a:path w="308664" h="441510" extrusionOk="0">
                  <a:moveTo>
                    <a:pt x="306705" y="0"/>
                  </a:moveTo>
                  <a:cubicBezTo>
                    <a:pt x="257175" y="207645"/>
                    <a:pt x="187642" y="351472"/>
                    <a:pt x="0" y="419100"/>
                  </a:cubicBezTo>
                  <a:cubicBezTo>
                    <a:pt x="260985" y="512445"/>
                    <a:pt x="320992" y="302895"/>
                    <a:pt x="306705" y="0"/>
                  </a:cubicBezTo>
                  <a:close/>
                </a:path>
              </a:pathLst>
            </a:custGeom>
            <a:solidFill>
              <a:srgbClr val="575B5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7" name="Google Shape;557;p9"/>
            <p:cNvSpPr/>
            <p:nvPr/>
          </p:nvSpPr>
          <p:spPr>
            <a:xfrm>
              <a:off x="7040824" y="4073842"/>
              <a:ext cx="308665" cy="441510"/>
            </a:xfrm>
            <a:custGeom>
              <a:avLst/>
              <a:gdLst/>
              <a:ahLst/>
              <a:cxnLst/>
              <a:rect l="l" t="t" r="r" b="b"/>
              <a:pathLst>
                <a:path w="308665" h="441510" extrusionOk="0">
                  <a:moveTo>
                    <a:pt x="1960" y="0"/>
                  </a:moveTo>
                  <a:cubicBezTo>
                    <a:pt x="51490" y="207645"/>
                    <a:pt x="121023" y="351472"/>
                    <a:pt x="308665" y="419100"/>
                  </a:cubicBezTo>
                  <a:cubicBezTo>
                    <a:pt x="47680" y="512445"/>
                    <a:pt x="-12327" y="302895"/>
                    <a:pt x="1960" y="0"/>
                  </a:cubicBezTo>
                  <a:close/>
                </a:path>
              </a:pathLst>
            </a:custGeom>
            <a:solidFill>
              <a:srgbClr val="575B5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8" name="Google Shape;558;p9"/>
            <p:cNvSpPr/>
            <p:nvPr/>
          </p:nvSpPr>
          <p:spPr>
            <a:xfrm>
              <a:off x="6581774" y="4231004"/>
              <a:ext cx="463823" cy="441837"/>
            </a:xfrm>
            <a:custGeom>
              <a:avLst/>
              <a:gdLst/>
              <a:ahLst/>
              <a:cxnLst/>
              <a:rect l="l" t="t" r="r" b="b"/>
              <a:pathLst>
                <a:path w="463823" h="441837" extrusionOk="0">
                  <a:moveTo>
                    <a:pt x="461010" y="0"/>
                  </a:moveTo>
                  <a:cubicBezTo>
                    <a:pt x="386715" y="207645"/>
                    <a:pt x="282893" y="351472"/>
                    <a:pt x="0" y="419100"/>
                  </a:cubicBezTo>
                  <a:cubicBezTo>
                    <a:pt x="391478" y="513397"/>
                    <a:pt x="481965" y="302895"/>
                    <a:pt x="461010" y="0"/>
                  </a:cubicBezTo>
                  <a:close/>
                </a:path>
              </a:pathLst>
            </a:custGeom>
            <a:solidFill>
              <a:srgbClr val="575B5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9" name="Google Shape;559;p9"/>
            <p:cNvSpPr/>
            <p:nvPr/>
          </p:nvSpPr>
          <p:spPr>
            <a:xfrm>
              <a:off x="7039950" y="4231004"/>
              <a:ext cx="463844" cy="441837"/>
            </a:xfrm>
            <a:custGeom>
              <a:avLst/>
              <a:gdLst/>
              <a:ahLst/>
              <a:cxnLst/>
              <a:rect l="l" t="t" r="r" b="b"/>
              <a:pathLst>
                <a:path w="463844" h="441837" extrusionOk="0">
                  <a:moveTo>
                    <a:pt x="2834" y="0"/>
                  </a:moveTo>
                  <a:cubicBezTo>
                    <a:pt x="77129" y="207645"/>
                    <a:pt x="180952" y="351472"/>
                    <a:pt x="463844" y="419100"/>
                  </a:cubicBezTo>
                  <a:cubicBezTo>
                    <a:pt x="71414" y="513397"/>
                    <a:pt x="-18121" y="302895"/>
                    <a:pt x="2834" y="0"/>
                  </a:cubicBezTo>
                  <a:close/>
                </a:path>
              </a:pathLst>
            </a:custGeom>
            <a:solidFill>
              <a:srgbClr val="575B5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0" name="Google Shape;560;p9"/>
            <p:cNvSpPr/>
            <p:nvPr/>
          </p:nvSpPr>
          <p:spPr>
            <a:xfrm>
              <a:off x="6544627" y="4353877"/>
              <a:ext cx="501243" cy="477954"/>
            </a:xfrm>
            <a:custGeom>
              <a:avLst/>
              <a:gdLst/>
              <a:ahLst/>
              <a:cxnLst/>
              <a:rect l="l" t="t" r="r" b="b"/>
              <a:pathLst>
                <a:path w="501243" h="477954" extrusionOk="0">
                  <a:moveTo>
                    <a:pt x="498157" y="0"/>
                  </a:moveTo>
                  <a:cubicBezTo>
                    <a:pt x="418147" y="224790"/>
                    <a:pt x="305753" y="380047"/>
                    <a:pt x="0" y="453390"/>
                  </a:cubicBezTo>
                  <a:cubicBezTo>
                    <a:pt x="422910" y="555307"/>
                    <a:pt x="521017" y="327660"/>
                    <a:pt x="498157" y="0"/>
                  </a:cubicBezTo>
                  <a:close/>
                </a:path>
              </a:pathLst>
            </a:custGeom>
            <a:solidFill>
              <a:srgbClr val="575B5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1" name="Google Shape;561;p9"/>
            <p:cNvSpPr/>
            <p:nvPr/>
          </p:nvSpPr>
          <p:spPr>
            <a:xfrm>
              <a:off x="7039678" y="4353877"/>
              <a:ext cx="501263" cy="477954"/>
            </a:xfrm>
            <a:custGeom>
              <a:avLst/>
              <a:gdLst/>
              <a:ahLst/>
              <a:cxnLst/>
              <a:rect l="l" t="t" r="r" b="b"/>
              <a:pathLst>
                <a:path w="501263" h="477954" extrusionOk="0">
                  <a:moveTo>
                    <a:pt x="3106" y="0"/>
                  </a:moveTo>
                  <a:cubicBezTo>
                    <a:pt x="83116" y="224790"/>
                    <a:pt x="195511" y="380047"/>
                    <a:pt x="501264" y="453390"/>
                  </a:cubicBezTo>
                  <a:cubicBezTo>
                    <a:pt x="77401" y="555307"/>
                    <a:pt x="-19754" y="327660"/>
                    <a:pt x="3106" y="0"/>
                  </a:cubicBezTo>
                  <a:close/>
                </a:path>
              </a:pathLst>
            </a:custGeom>
            <a:solidFill>
              <a:srgbClr val="575B5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62" name="Google Shape;562;p9"/>
          <p:cNvGrpSpPr/>
          <p:nvPr/>
        </p:nvGrpSpPr>
        <p:grpSpPr>
          <a:xfrm flipH="1">
            <a:off x="7077505" y="3184105"/>
            <a:ext cx="1139188" cy="1517680"/>
            <a:chOff x="6877049" y="3252787"/>
            <a:chExt cx="1139188" cy="1517680"/>
          </a:xfrm>
        </p:grpSpPr>
        <p:sp>
          <p:nvSpPr>
            <p:cNvPr id="563" name="Google Shape;563;p9"/>
            <p:cNvSpPr/>
            <p:nvPr/>
          </p:nvSpPr>
          <p:spPr>
            <a:xfrm>
              <a:off x="7397114" y="3252787"/>
              <a:ext cx="98107" cy="1416367"/>
            </a:xfrm>
            <a:custGeom>
              <a:avLst/>
              <a:gdLst/>
              <a:ahLst/>
              <a:cxnLst/>
              <a:rect l="l" t="t" r="r" b="b"/>
              <a:pathLst>
                <a:path w="98107" h="1416367" extrusionOk="0">
                  <a:moveTo>
                    <a:pt x="49530" y="0"/>
                  </a:moveTo>
                  <a:lnTo>
                    <a:pt x="74295" y="707707"/>
                  </a:lnTo>
                  <a:lnTo>
                    <a:pt x="98107" y="1416368"/>
                  </a:lnTo>
                  <a:lnTo>
                    <a:pt x="49530" y="1416368"/>
                  </a:lnTo>
                  <a:lnTo>
                    <a:pt x="0" y="1416368"/>
                  </a:lnTo>
                  <a:lnTo>
                    <a:pt x="24765" y="707707"/>
                  </a:lnTo>
                  <a:close/>
                </a:path>
              </a:pathLst>
            </a:custGeom>
            <a:solidFill>
              <a:srgbClr val="575B5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4" name="Google Shape;564;p9"/>
            <p:cNvSpPr/>
            <p:nvPr/>
          </p:nvSpPr>
          <p:spPr>
            <a:xfrm>
              <a:off x="7230427" y="3252787"/>
              <a:ext cx="217475" cy="391392"/>
            </a:xfrm>
            <a:custGeom>
              <a:avLst/>
              <a:gdLst/>
              <a:ahLst/>
              <a:cxnLst/>
              <a:rect l="l" t="t" r="r" b="b"/>
              <a:pathLst>
                <a:path w="217475" h="391392" extrusionOk="0">
                  <a:moveTo>
                    <a:pt x="216217" y="0"/>
                  </a:moveTo>
                  <a:cubicBezTo>
                    <a:pt x="180975" y="184785"/>
                    <a:pt x="132397" y="311468"/>
                    <a:pt x="0" y="371475"/>
                  </a:cubicBezTo>
                  <a:cubicBezTo>
                    <a:pt x="183832" y="454343"/>
                    <a:pt x="225742" y="268605"/>
                    <a:pt x="216217" y="0"/>
                  </a:cubicBezTo>
                  <a:close/>
                </a:path>
              </a:pathLst>
            </a:custGeom>
            <a:solidFill>
              <a:srgbClr val="575B5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5" name="Google Shape;565;p9"/>
            <p:cNvSpPr/>
            <p:nvPr/>
          </p:nvSpPr>
          <p:spPr>
            <a:xfrm>
              <a:off x="7445175" y="3252787"/>
              <a:ext cx="217686" cy="391392"/>
            </a:xfrm>
            <a:custGeom>
              <a:avLst/>
              <a:gdLst/>
              <a:ahLst/>
              <a:cxnLst/>
              <a:rect l="l" t="t" r="r" b="b"/>
              <a:pathLst>
                <a:path w="217686" h="391392" extrusionOk="0">
                  <a:moveTo>
                    <a:pt x="1469" y="0"/>
                  </a:moveTo>
                  <a:cubicBezTo>
                    <a:pt x="36712" y="184785"/>
                    <a:pt x="85289" y="311468"/>
                    <a:pt x="217687" y="371475"/>
                  </a:cubicBezTo>
                  <a:cubicBezTo>
                    <a:pt x="33854" y="454343"/>
                    <a:pt x="-9008" y="268605"/>
                    <a:pt x="1469" y="0"/>
                  </a:cubicBezTo>
                  <a:close/>
                </a:path>
              </a:pathLst>
            </a:custGeom>
            <a:solidFill>
              <a:srgbClr val="575B5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6" name="Google Shape;566;p9"/>
            <p:cNvSpPr/>
            <p:nvPr/>
          </p:nvSpPr>
          <p:spPr>
            <a:xfrm>
              <a:off x="7168514" y="3414712"/>
              <a:ext cx="279771" cy="505073"/>
            </a:xfrm>
            <a:custGeom>
              <a:avLst/>
              <a:gdLst/>
              <a:ahLst/>
              <a:cxnLst/>
              <a:rect l="l" t="t" r="r" b="b"/>
              <a:pathLst>
                <a:path w="279771" h="505073" extrusionOk="0">
                  <a:moveTo>
                    <a:pt x="278130" y="0"/>
                  </a:moveTo>
                  <a:cubicBezTo>
                    <a:pt x="233363" y="238125"/>
                    <a:pt x="170497" y="401003"/>
                    <a:pt x="0" y="479107"/>
                  </a:cubicBezTo>
                  <a:cubicBezTo>
                    <a:pt x="236220" y="586740"/>
                    <a:pt x="290513" y="346710"/>
                    <a:pt x="278130" y="0"/>
                  </a:cubicBezTo>
                  <a:close/>
                </a:path>
              </a:pathLst>
            </a:custGeom>
            <a:solidFill>
              <a:srgbClr val="575B5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7" name="Google Shape;567;p9"/>
            <p:cNvSpPr/>
            <p:nvPr/>
          </p:nvSpPr>
          <p:spPr>
            <a:xfrm>
              <a:off x="7444792" y="3414712"/>
              <a:ext cx="279982" cy="505073"/>
            </a:xfrm>
            <a:custGeom>
              <a:avLst/>
              <a:gdLst/>
              <a:ahLst/>
              <a:cxnLst/>
              <a:rect l="l" t="t" r="r" b="b"/>
              <a:pathLst>
                <a:path w="279982" h="505073" extrusionOk="0">
                  <a:moveTo>
                    <a:pt x="1852" y="0"/>
                  </a:moveTo>
                  <a:cubicBezTo>
                    <a:pt x="46620" y="238125"/>
                    <a:pt x="109485" y="401003"/>
                    <a:pt x="279982" y="479107"/>
                  </a:cubicBezTo>
                  <a:cubicBezTo>
                    <a:pt x="43762" y="586740"/>
                    <a:pt x="-11483" y="346710"/>
                    <a:pt x="1852" y="0"/>
                  </a:cubicBezTo>
                  <a:close/>
                </a:path>
              </a:pathLst>
            </a:custGeom>
            <a:solidFill>
              <a:srgbClr val="575B5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8" name="Google Shape;568;p9"/>
            <p:cNvSpPr/>
            <p:nvPr/>
          </p:nvSpPr>
          <p:spPr>
            <a:xfrm>
              <a:off x="7096124" y="3585209"/>
              <a:ext cx="352706" cy="505009"/>
            </a:xfrm>
            <a:custGeom>
              <a:avLst/>
              <a:gdLst/>
              <a:ahLst/>
              <a:cxnLst/>
              <a:rect l="l" t="t" r="r" b="b"/>
              <a:pathLst>
                <a:path w="352706" h="505009" extrusionOk="0">
                  <a:moveTo>
                    <a:pt x="350520" y="0"/>
                  </a:moveTo>
                  <a:cubicBezTo>
                    <a:pt x="294322" y="238125"/>
                    <a:pt x="215265" y="401003"/>
                    <a:pt x="0" y="479108"/>
                  </a:cubicBezTo>
                  <a:cubicBezTo>
                    <a:pt x="297180" y="586740"/>
                    <a:pt x="366713" y="345758"/>
                    <a:pt x="350520" y="0"/>
                  </a:cubicBezTo>
                  <a:close/>
                </a:path>
              </a:pathLst>
            </a:custGeom>
            <a:solidFill>
              <a:srgbClr val="575B5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9" name="Google Shape;569;p9"/>
            <p:cNvSpPr/>
            <p:nvPr/>
          </p:nvSpPr>
          <p:spPr>
            <a:xfrm>
              <a:off x="7444437" y="3585209"/>
              <a:ext cx="352727" cy="505009"/>
            </a:xfrm>
            <a:custGeom>
              <a:avLst/>
              <a:gdLst/>
              <a:ahLst/>
              <a:cxnLst/>
              <a:rect l="l" t="t" r="r" b="b"/>
              <a:pathLst>
                <a:path w="352727" h="505009" extrusionOk="0">
                  <a:moveTo>
                    <a:pt x="2207" y="0"/>
                  </a:moveTo>
                  <a:cubicBezTo>
                    <a:pt x="58405" y="238125"/>
                    <a:pt x="137462" y="401003"/>
                    <a:pt x="352727" y="479108"/>
                  </a:cubicBezTo>
                  <a:cubicBezTo>
                    <a:pt x="54594" y="586740"/>
                    <a:pt x="-13985" y="345758"/>
                    <a:pt x="2207" y="0"/>
                  </a:cubicBezTo>
                  <a:close/>
                </a:path>
              </a:pathLst>
            </a:custGeom>
            <a:solidFill>
              <a:srgbClr val="575B5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0" name="Google Shape;570;p9"/>
            <p:cNvSpPr/>
            <p:nvPr/>
          </p:nvSpPr>
          <p:spPr>
            <a:xfrm>
              <a:off x="7096124" y="3903344"/>
              <a:ext cx="352706" cy="505073"/>
            </a:xfrm>
            <a:custGeom>
              <a:avLst/>
              <a:gdLst/>
              <a:ahLst/>
              <a:cxnLst/>
              <a:rect l="l" t="t" r="r" b="b"/>
              <a:pathLst>
                <a:path w="352706" h="505073" extrusionOk="0">
                  <a:moveTo>
                    <a:pt x="350520" y="0"/>
                  </a:moveTo>
                  <a:cubicBezTo>
                    <a:pt x="294322" y="238125"/>
                    <a:pt x="215265" y="401003"/>
                    <a:pt x="0" y="479108"/>
                  </a:cubicBezTo>
                  <a:cubicBezTo>
                    <a:pt x="297180" y="586740"/>
                    <a:pt x="366713" y="346710"/>
                    <a:pt x="350520" y="0"/>
                  </a:cubicBezTo>
                  <a:close/>
                </a:path>
              </a:pathLst>
            </a:custGeom>
            <a:solidFill>
              <a:srgbClr val="575B5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1" name="Google Shape;571;p9"/>
            <p:cNvSpPr/>
            <p:nvPr/>
          </p:nvSpPr>
          <p:spPr>
            <a:xfrm>
              <a:off x="7444437" y="3903344"/>
              <a:ext cx="352727" cy="505073"/>
            </a:xfrm>
            <a:custGeom>
              <a:avLst/>
              <a:gdLst/>
              <a:ahLst/>
              <a:cxnLst/>
              <a:rect l="l" t="t" r="r" b="b"/>
              <a:pathLst>
                <a:path w="352727" h="505073" extrusionOk="0">
                  <a:moveTo>
                    <a:pt x="2207" y="0"/>
                  </a:moveTo>
                  <a:cubicBezTo>
                    <a:pt x="58405" y="238125"/>
                    <a:pt x="137462" y="401003"/>
                    <a:pt x="352727" y="479108"/>
                  </a:cubicBezTo>
                  <a:cubicBezTo>
                    <a:pt x="54594" y="586740"/>
                    <a:pt x="-13985" y="346710"/>
                    <a:pt x="2207" y="0"/>
                  </a:cubicBezTo>
                  <a:close/>
                </a:path>
              </a:pathLst>
            </a:custGeom>
            <a:solidFill>
              <a:srgbClr val="575B5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2" name="Google Shape;572;p9"/>
            <p:cNvSpPr/>
            <p:nvPr/>
          </p:nvSpPr>
          <p:spPr>
            <a:xfrm>
              <a:off x="6919912" y="4083367"/>
              <a:ext cx="529927" cy="505009"/>
            </a:xfrm>
            <a:custGeom>
              <a:avLst/>
              <a:gdLst/>
              <a:ahLst/>
              <a:cxnLst/>
              <a:rect l="l" t="t" r="r" b="b"/>
              <a:pathLst>
                <a:path w="529927" h="505009" extrusionOk="0">
                  <a:moveTo>
                    <a:pt x="526732" y="0"/>
                  </a:moveTo>
                  <a:cubicBezTo>
                    <a:pt x="441960" y="238125"/>
                    <a:pt x="322897" y="401002"/>
                    <a:pt x="0" y="479107"/>
                  </a:cubicBezTo>
                  <a:cubicBezTo>
                    <a:pt x="447675" y="586740"/>
                    <a:pt x="550545" y="345757"/>
                    <a:pt x="526732" y="0"/>
                  </a:cubicBezTo>
                  <a:close/>
                </a:path>
              </a:pathLst>
            </a:custGeom>
            <a:solidFill>
              <a:srgbClr val="575B5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3" name="Google Shape;573;p9"/>
            <p:cNvSpPr/>
            <p:nvPr/>
          </p:nvSpPr>
          <p:spPr>
            <a:xfrm>
              <a:off x="7443239" y="4083367"/>
              <a:ext cx="530137" cy="505009"/>
            </a:xfrm>
            <a:custGeom>
              <a:avLst/>
              <a:gdLst/>
              <a:ahLst/>
              <a:cxnLst/>
              <a:rect l="l" t="t" r="r" b="b"/>
              <a:pathLst>
                <a:path w="530137" h="505009" extrusionOk="0">
                  <a:moveTo>
                    <a:pt x="3405" y="0"/>
                  </a:moveTo>
                  <a:cubicBezTo>
                    <a:pt x="88178" y="238125"/>
                    <a:pt x="207240" y="401002"/>
                    <a:pt x="530137" y="479107"/>
                  </a:cubicBezTo>
                  <a:cubicBezTo>
                    <a:pt x="82463" y="586740"/>
                    <a:pt x="-21360" y="345757"/>
                    <a:pt x="3405" y="0"/>
                  </a:cubicBezTo>
                  <a:close/>
                </a:path>
              </a:pathLst>
            </a:custGeom>
            <a:solidFill>
              <a:srgbClr val="575B5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4" name="Google Shape;574;p9"/>
            <p:cNvSpPr/>
            <p:nvPr/>
          </p:nvSpPr>
          <p:spPr>
            <a:xfrm>
              <a:off x="6877049" y="4224337"/>
              <a:ext cx="573037" cy="546130"/>
            </a:xfrm>
            <a:custGeom>
              <a:avLst/>
              <a:gdLst/>
              <a:ahLst/>
              <a:cxnLst/>
              <a:rect l="l" t="t" r="r" b="b"/>
              <a:pathLst>
                <a:path w="573037" h="546130" extrusionOk="0">
                  <a:moveTo>
                    <a:pt x="569595" y="0"/>
                  </a:moveTo>
                  <a:cubicBezTo>
                    <a:pt x="477203" y="257175"/>
                    <a:pt x="349568" y="434340"/>
                    <a:pt x="0" y="518160"/>
                  </a:cubicBezTo>
                  <a:cubicBezTo>
                    <a:pt x="483870" y="634365"/>
                    <a:pt x="595313" y="374332"/>
                    <a:pt x="569595" y="0"/>
                  </a:cubicBezTo>
                  <a:close/>
                </a:path>
              </a:pathLst>
            </a:custGeom>
            <a:solidFill>
              <a:srgbClr val="575B5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5" name="Google Shape;575;p9"/>
            <p:cNvSpPr/>
            <p:nvPr/>
          </p:nvSpPr>
          <p:spPr>
            <a:xfrm>
              <a:off x="7442991" y="4224337"/>
              <a:ext cx="573247" cy="546130"/>
            </a:xfrm>
            <a:custGeom>
              <a:avLst/>
              <a:gdLst/>
              <a:ahLst/>
              <a:cxnLst/>
              <a:rect l="l" t="t" r="r" b="b"/>
              <a:pathLst>
                <a:path w="573247" h="546130" extrusionOk="0">
                  <a:moveTo>
                    <a:pt x="3652" y="0"/>
                  </a:moveTo>
                  <a:cubicBezTo>
                    <a:pt x="96045" y="257175"/>
                    <a:pt x="223680" y="434340"/>
                    <a:pt x="573247" y="518160"/>
                  </a:cubicBezTo>
                  <a:cubicBezTo>
                    <a:pt x="89377" y="634365"/>
                    <a:pt x="-23017" y="374332"/>
                    <a:pt x="3652" y="0"/>
                  </a:cubicBezTo>
                  <a:close/>
                </a:path>
              </a:pathLst>
            </a:custGeom>
            <a:solidFill>
              <a:srgbClr val="575B5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76" name="Google Shape;576;p9"/>
          <p:cNvGrpSpPr/>
          <p:nvPr/>
        </p:nvGrpSpPr>
        <p:grpSpPr>
          <a:xfrm flipH="1">
            <a:off x="6374559" y="2833585"/>
            <a:ext cx="1402080" cy="1868252"/>
            <a:chOff x="7317104" y="2902267"/>
            <a:chExt cx="1402080" cy="1868252"/>
          </a:xfrm>
        </p:grpSpPr>
        <p:sp>
          <p:nvSpPr>
            <p:cNvPr id="577" name="Google Shape;577;p9"/>
            <p:cNvSpPr/>
            <p:nvPr/>
          </p:nvSpPr>
          <p:spPr>
            <a:xfrm>
              <a:off x="7957184" y="2902267"/>
              <a:ext cx="120967" cy="1743075"/>
            </a:xfrm>
            <a:custGeom>
              <a:avLst/>
              <a:gdLst/>
              <a:ahLst/>
              <a:cxnLst/>
              <a:rect l="l" t="t" r="r" b="b"/>
              <a:pathLst>
                <a:path w="120967" h="1743075" extrusionOk="0">
                  <a:moveTo>
                    <a:pt x="60960" y="0"/>
                  </a:moveTo>
                  <a:lnTo>
                    <a:pt x="91440" y="871538"/>
                  </a:lnTo>
                  <a:lnTo>
                    <a:pt x="120967" y="1743075"/>
                  </a:lnTo>
                  <a:lnTo>
                    <a:pt x="60960" y="1743075"/>
                  </a:lnTo>
                  <a:lnTo>
                    <a:pt x="0" y="1743075"/>
                  </a:lnTo>
                  <a:lnTo>
                    <a:pt x="30480" y="871538"/>
                  </a:lnTo>
                  <a:close/>
                </a:path>
              </a:pathLst>
            </a:custGeom>
            <a:solidFill>
              <a:srgbClr val="43454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8" name="Google Shape;578;p9"/>
            <p:cNvSpPr/>
            <p:nvPr/>
          </p:nvSpPr>
          <p:spPr>
            <a:xfrm>
              <a:off x="7752396" y="2902267"/>
              <a:ext cx="267437" cy="481619"/>
            </a:xfrm>
            <a:custGeom>
              <a:avLst/>
              <a:gdLst/>
              <a:ahLst/>
              <a:cxnLst/>
              <a:rect l="l" t="t" r="r" b="b"/>
              <a:pathLst>
                <a:path w="267437" h="481619" extrusionOk="0">
                  <a:moveTo>
                    <a:pt x="265747" y="0"/>
                  </a:moveTo>
                  <a:cubicBezTo>
                    <a:pt x="222885" y="226695"/>
                    <a:pt x="162878" y="382905"/>
                    <a:pt x="0" y="457200"/>
                  </a:cubicBezTo>
                  <a:cubicBezTo>
                    <a:pt x="225742" y="559117"/>
                    <a:pt x="278130" y="329565"/>
                    <a:pt x="265747" y="0"/>
                  </a:cubicBezTo>
                  <a:close/>
                </a:path>
              </a:pathLst>
            </a:custGeom>
            <a:solidFill>
              <a:srgbClr val="43454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9" name="Google Shape;579;p9"/>
            <p:cNvSpPr/>
            <p:nvPr/>
          </p:nvSpPr>
          <p:spPr>
            <a:xfrm>
              <a:off x="8016453" y="2902267"/>
              <a:ext cx="267438" cy="481619"/>
            </a:xfrm>
            <a:custGeom>
              <a:avLst/>
              <a:gdLst/>
              <a:ahLst/>
              <a:cxnLst/>
              <a:rect l="l" t="t" r="r" b="b"/>
              <a:pathLst>
                <a:path w="267438" h="481619" extrusionOk="0">
                  <a:moveTo>
                    <a:pt x="1690" y="0"/>
                  </a:moveTo>
                  <a:cubicBezTo>
                    <a:pt x="44553" y="226695"/>
                    <a:pt x="104560" y="382905"/>
                    <a:pt x="267438" y="457200"/>
                  </a:cubicBezTo>
                  <a:cubicBezTo>
                    <a:pt x="41696" y="559117"/>
                    <a:pt x="-10692" y="329565"/>
                    <a:pt x="1690" y="0"/>
                  </a:cubicBezTo>
                  <a:close/>
                </a:path>
              </a:pathLst>
            </a:custGeom>
            <a:solidFill>
              <a:srgbClr val="43454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0" name="Google Shape;580;p9"/>
            <p:cNvSpPr/>
            <p:nvPr/>
          </p:nvSpPr>
          <p:spPr>
            <a:xfrm>
              <a:off x="7675244" y="3101339"/>
              <a:ext cx="344923" cy="621535"/>
            </a:xfrm>
            <a:custGeom>
              <a:avLst/>
              <a:gdLst/>
              <a:ahLst/>
              <a:cxnLst/>
              <a:rect l="l" t="t" r="r" b="b"/>
              <a:pathLst>
                <a:path w="344923" h="621535" extrusionOk="0">
                  <a:moveTo>
                    <a:pt x="342900" y="0"/>
                  </a:moveTo>
                  <a:cubicBezTo>
                    <a:pt x="287655" y="292417"/>
                    <a:pt x="210503" y="494347"/>
                    <a:pt x="0" y="589597"/>
                  </a:cubicBezTo>
                  <a:cubicBezTo>
                    <a:pt x="291465" y="721995"/>
                    <a:pt x="358140" y="426720"/>
                    <a:pt x="342900" y="0"/>
                  </a:cubicBezTo>
                  <a:close/>
                </a:path>
              </a:pathLst>
            </a:custGeom>
            <a:solidFill>
              <a:srgbClr val="43454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1" name="Google Shape;581;p9"/>
            <p:cNvSpPr/>
            <p:nvPr/>
          </p:nvSpPr>
          <p:spPr>
            <a:xfrm>
              <a:off x="8015911" y="3101339"/>
              <a:ext cx="345133" cy="621535"/>
            </a:xfrm>
            <a:custGeom>
              <a:avLst/>
              <a:gdLst/>
              <a:ahLst/>
              <a:cxnLst/>
              <a:rect l="l" t="t" r="r" b="b"/>
              <a:pathLst>
                <a:path w="345133" h="621535" extrusionOk="0">
                  <a:moveTo>
                    <a:pt x="2233" y="0"/>
                  </a:moveTo>
                  <a:cubicBezTo>
                    <a:pt x="57478" y="292417"/>
                    <a:pt x="134631" y="494347"/>
                    <a:pt x="345133" y="589597"/>
                  </a:cubicBezTo>
                  <a:cubicBezTo>
                    <a:pt x="53668" y="721995"/>
                    <a:pt x="-13960" y="426720"/>
                    <a:pt x="2233" y="0"/>
                  </a:cubicBezTo>
                  <a:close/>
                </a:path>
              </a:pathLst>
            </a:custGeom>
            <a:solidFill>
              <a:srgbClr val="43454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2" name="Google Shape;582;p9"/>
            <p:cNvSpPr/>
            <p:nvPr/>
          </p:nvSpPr>
          <p:spPr>
            <a:xfrm>
              <a:off x="7586662" y="3310889"/>
              <a:ext cx="434208" cy="621471"/>
            </a:xfrm>
            <a:custGeom>
              <a:avLst/>
              <a:gdLst/>
              <a:ahLst/>
              <a:cxnLst/>
              <a:rect l="l" t="t" r="r" b="b"/>
              <a:pathLst>
                <a:path w="434208" h="621471" extrusionOk="0">
                  <a:moveTo>
                    <a:pt x="431482" y="0"/>
                  </a:moveTo>
                  <a:cubicBezTo>
                    <a:pt x="361950" y="292417"/>
                    <a:pt x="264795" y="494347"/>
                    <a:pt x="0" y="589597"/>
                  </a:cubicBezTo>
                  <a:cubicBezTo>
                    <a:pt x="366713" y="721995"/>
                    <a:pt x="451485" y="425767"/>
                    <a:pt x="431482" y="0"/>
                  </a:cubicBezTo>
                  <a:close/>
                </a:path>
              </a:pathLst>
            </a:custGeom>
            <a:solidFill>
              <a:srgbClr val="43454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3" name="Google Shape;583;p9"/>
            <p:cNvSpPr/>
            <p:nvPr/>
          </p:nvSpPr>
          <p:spPr>
            <a:xfrm>
              <a:off x="8015418" y="3310889"/>
              <a:ext cx="434208" cy="621471"/>
            </a:xfrm>
            <a:custGeom>
              <a:avLst/>
              <a:gdLst/>
              <a:ahLst/>
              <a:cxnLst/>
              <a:rect l="l" t="t" r="r" b="b"/>
              <a:pathLst>
                <a:path w="434208" h="621471" extrusionOk="0">
                  <a:moveTo>
                    <a:pt x="2726" y="0"/>
                  </a:moveTo>
                  <a:cubicBezTo>
                    <a:pt x="72258" y="292417"/>
                    <a:pt x="169413" y="494347"/>
                    <a:pt x="434208" y="589597"/>
                  </a:cubicBezTo>
                  <a:cubicBezTo>
                    <a:pt x="67496" y="721995"/>
                    <a:pt x="-17276" y="425767"/>
                    <a:pt x="2726" y="0"/>
                  </a:cubicBezTo>
                  <a:close/>
                </a:path>
              </a:pathLst>
            </a:custGeom>
            <a:solidFill>
              <a:srgbClr val="43454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4" name="Google Shape;584;p9"/>
            <p:cNvSpPr/>
            <p:nvPr/>
          </p:nvSpPr>
          <p:spPr>
            <a:xfrm>
              <a:off x="7586662" y="3703319"/>
              <a:ext cx="434208" cy="621471"/>
            </a:xfrm>
            <a:custGeom>
              <a:avLst/>
              <a:gdLst/>
              <a:ahLst/>
              <a:cxnLst/>
              <a:rect l="l" t="t" r="r" b="b"/>
              <a:pathLst>
                <a:path w="434208" h="621471" extrusionOk="0">
                  <a:moveTo>
                    <a:pt x="431482" y="0"/>
                  </a:moveTo>
                  <a:cubicBezTo>
                    <a:pt x="361950" y="292418"/>
                    <a:pt x="264795" y="494348"/>
                    <a:pt x="0" y="589598"/>
                  </a:cubicBezTo>
                  <a:cubicBezTo>
                    <a:pt x="366713" y="721995"/>
                    <a:pt x="451485" y="425768"/>
                    <a:pt x="431482" y="0"/>
                  </a:cubicBezTo>
                  <a:close/>
                </a:path>
              </a:pathLst>
            </a:custGeom>
            <a:solidFill>
              <a:srgbClr val="43454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5" name="Google Shape;585;p9"/>
            <p:cNvSpPr/>
            <p:nvPr/>
          </p:nvSpPr>
          <p:spPr>
            <a:xfrm>
              <a:off x="8015418" y="3703319"/>
              <a:ext cx="434208" cy="621471"/>
            </a:xfrm>
            <a:custGeom>
              <a:avLst/>
              <a:gdLst/>
              <a:ahLst/>
              <a:cxnLst/>
              <a:rect l="l" t="t" r="r" b="b"/>
              <a:pathLst>
                <a:path w="434208" h="621471" extrusionOk="0">
                  <a:moveTo>
                    <a:pt x="2726" y="0"/>
                  </a:moveTo>
                  <a:cubicBezTo>
                    <a:pt x="72258" y="292418"/>
                    <a:pt x="169413" y="494348"/>
                    <a:pt x="434208" y="589598"/>
                  </a:cubicBezTo>
                  <a:cubicBezTo>
                    <a:pt x="67496" y="721995"/>
                    <a:pt x="-17276" y="425768"/>
                    <a:pt x="2726" y="0"/>
                  </a:cubicBezTo>
                  <a:close/>
                </a:path>
              </a:pathLst>
            </a:custGeom>
            <a:solidFill>
              <a:srgbClr val="43454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6" name="Google Shape;586;p9"/>
            <p:cNvSpPr/>
            <p:nvPr/>
          </p:nvSpPr>
          <p:spPr>
            <a:xfrm>
              <a:off x="7369492" y="3924299"/>
              <a:ext cx="652635" cy="621535"/>
            </a:xfrm>
            <a:custGeom>
              <a:avLst/>
              <a:gdLst/>
              <a:ahLst/>
              <a:cxnLst/>
              <a:rect l="l" t="t" r="r" b="b"/>
              <a:pathLst>
                <a:path w="652635" h="621535" extrusionOk="0">
                  <a:moveTo>
                    <a:pt x="648652" y="0"/>
                  </a:moveTo>
                  <a:cubicBezTo>
                    <a:pt x="543877" y="292418"/>
                    <a:pt x="398145" y="494347"/>
                    <a:pt x="0" y="589597"/>
                  </a:cubicBezTo>
                  <a:cubicBezTo>
                    <a:pt x="551497" y="721995"/>
                    <a:pt x="678180" y="426720"/>
                    <a:pt x="648652" y="0"/>
                  </a:cubicBezTo>
                  <a:close/>
                </a:path>
              </a:pathLst>
            </a:custGeom>
            <a:solidFill>
              <a:srgbClr val="43454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7" name="Google Shape;587;p9"/>
            <p:cNvSpPr/>
            <p:nvPr/>
          </p:nvSpPr>
          <p:spPr>
            <a:xfrm>
              <a:off x="8013950" y="3924299"/>
              <a:ext cx="652846" cy="621535"/>
            </a:xfrm>
            <a:custGeom>
              <a:avLst/>
              <a:gdLst/>
              <a:ahLst/>
              <a:cxnLst/>
              <a:rect l="l" t="t" r="r" b="b"/>
              <a:pathLst>
                <a:path w="652846" h="621535" extrusionOk="0">
                  <a:moveTo>
                    <a:pt x="4194" y="0"/>
                  </a:moveTo>
                  <a:cubicBezTo>
                    <a:pt x="108969" y="292418"/>
                    <a:pt x="254701" y="494347"/>
                    <a:pt x="652847" y="589597"/>
                  </a:cubicBezTo>
                  <a:cubicBezTo>
                    <a:pt x="101349" y="721995"/>
                    <a:pt x="-26286" y="426720"/>
                    <a:pt x="4194" y="0"/>
                  </a:cubicBezTo>
                  <a:close/>
                </a:path>
              </a:pathLst>
            </a:custGeom>
            <a:solidFill>
              <a:srgbClr val="43454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8" name="Google Shape;588;p9"/>
            <p:cNvSpPr/>
            <p:nvPr/>
          </p:nvSpPr>
          <p:spPr>
            <a:xfrm>
              <a:off x="7317104" y="4097654"/>
              <a:ext cx="705433" cy="672865"/>
            </a:xfrm>
            <a:custGeom>
              <a:avLst/>
              <a:gdLst/>
              <a:ahLst/>
              <a:cxnLst/>
              <a:rect l="l" t="t" r="r" b="b"/>
              <a:pathLst>
                <a:path w="705433" h="672865" extrusionOk="0">
                  <a:moveTo>
                    <a:pt x="701040" y="0"/>
                  </a:moveTo>
                  <a:cubicBezTo>
                    <a:pt x="587693" y="317182"/>
                    <a:pt x="429577" y="534352"/>
                    <a:pt x="0" y="638175"/>
                  </a:cubicBezTo>
                  <a:cubicBezTo>
                    <a:pt x="595313" y="782002"/>
                    <a:pt x="733425" y="461010"/>
                    <a:pt x="701040" y="0"/>
                  </a:cubicBezTo>
                  <a:close/>
                </a:path>
              </a:pathLst>
            </a:custGeom>
            <a:solidFill>
              <a:srgbClr val="43454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9" name="Google Shape;589;p9"/>
            <p:cNvSpPr/>
            <p:nvPr/>
          </p:nvSpPr>
          <p:spPr>
            <a:xfrm>
              <a:off x="8013730" y="4097654"/>
              <a:ext cx="705454" cy="672865"/>
            </a:xfrm>
            <a:custGeom>
              <a:avLst/>
              <a:gdLst/>
              <a:ahLst/>
              <a:cxnLst/>
              <a:rect l="l" t="t" r="r" b="b"/>
              <a:pathLst>
                <a:path w="705454" h="672865" extrusionOk="0">
                  <a:moveTo>
                    <a:pt x="4414" y="0"/>
                  </a:moveTo>
                  <a:cubicBezTo>
                    <a:pt x="117761" y="317182"/>
                    <a:pt x="275876" y="534352"/>
                    <a:pt x="705454" y="638175"/>
                  </a:cubicBezTo>
                  <a:cubicBezTo>
                    <a:pt x="109189" y="782002"/>
                    <a:pt x="-27971" y="461010"/>
                    <a:pt x="4414" y="0"/>
                  </a:cubicBezTo>
                  <a:close/>
                </a:path>
              </a:pathLst>
            </a:custGeom>
            <a:solidFill>
              <a:srgbClr val="43454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90" name="Google Shape;590;p9"/>
          <p:cNvGrpSpPr/>
          <p:nvPr/>
        </p:nvGrpSpPr>
        <p:grpSpPr>
          <a:xfrm flipH="1">
            <a:off x="7463266" y="2393530"/>
            <a:ext cx="1943099" cy="2588030"/>
            <a:chOff x="5687377" y="2462212"/>
            <a:chExt cx="1943099" cy="2588030"/>
          </a:xfrm>
        </p:grpSpPr>
        <p:sp>
          <p:nvSpPr>
            <p:cNvPr id="591" name="Google Shape;591;p9"/>
            <p:cNvSpPr/>
            <p:nvPr/>
          </p:nvSpPr>
          <p:spPr>
            <a:xfrm>
              <a:off x="6575106" y="2462212"/>
              <a:ext cx="167640" cy="2414587"/>
            </a:xfrm>
            <a:custGeom>
              <a:avLst/>
              <a:gdLst/>
              <a:ahLst/>
              <a:cxnLst/>
              <a:rect l="l" t="t" r="r" b="b"/>
              <a:pathLst>
                <a:path w="167640" h="2414587" extrusionOk="0">
                  <a:moveTo>
                    <a:pt x="83820" y="0"/>
                  </a:moveTo>
                  <a:lnTo>
                    <a:pt x="125730" y="1207770"/>
                  </a:lnTo>
                  <a:lnTo>
                    <a:pt x="167640" y="2414588"/>
                  </a:lnTo>
                  <a:lnTo>
                    <a:pt x="83820" y="2414588"/>
                  </a:lnTo>
                  <a:lnTo>
                    <a:pt x="0" y="2414588"/>
                  </a:lnTo>
                  <a:lnTo>
                    <a:pt x="41910" y="1207770"/>
                  </a:lnTo>
                  <a:close/>
                </a:path>
              </a:pathLst>
            </a:custGeom>
            <a:solidFill>
              <a:srgbClr val="43454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2" name="Google Shape;592;p9"/>
            <p:cNvSpPr/>
            <p:nvPr/>
          </p:nvSpPr>
          <p:spPr>
            <a:xfrm>
              <a:off x="6291262" y="2462212"/>
              <a:ext cx="370009" cy="667597"/>
            </a:xfrm>
            <a:custGeom>
              <a:avLst/>
              <a:gdLst/>
              <a:ahLst/>
              <a:cxnLst/>
              <a:rect l="l" t="t" r="r" b="b"/>
              <a:pathLst>
                <a:path w="370009" h="667597" extrusionOk="0">
                  <a:moveTo>
                    <a:pt x="367665" y="0"/>
                  </a:moveTo>
                  <a:cubicBezTo>
                    <a:pt x="308610" y="314325"/>
                    <a:pt x="225743" y="530543"/>
                    <a:pt x="0" y="633413"/>
                  </a:cubicBezTo>
                  <a:cubicBezTo>
                    <a:pt x="312420" y="775335"/>
                    <a:pt x="384810" y="458153"/>
                    <a:pt x="367665" y="0"/>
                  </a:cubicBezTo>
                  <a:close/>
                </a:path>
              </a:pathLst>
            </a:custGeom>
            <a:solidFill>
              <a:srgbClr val="43454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3" name="Google Shape;593;p9"/>
            <p:cNvSpPr/>
            <p:nvPr/>
          </p:nvSpPr>
          <p:spPr>
            <a:xfrm>
              <a:off x="6656791" y="2462212"/>
              <a:ext cx="369800" cy="667597"/>
            </a:xfrm>
            <a:custGeom>
              <a:avLst/>
              <a:gdLst/>
              <a:ahLst/>
              <a:cxnLst/>
              <a:rect l="l" t="t" r="r" b="b"/>
              <a:pathLst>
                <a:path w="369800" h="667597" extrusionOk="0">
                  <a:moveTo>
                    <a:pt x="2136" y="0"/>
                  </a:moveTo>
                  <a:cubicBezTo>
                    <a:pt x="61191" y="314325"/>
                    <a:pt x="144058" y="530543"/>
                    <a:pt x="369801" y="633413"/>
                  </a:cubicBezTo>
                  <a:cubicBezTo>
                    <a:pt x="57381" y="775335"/>
                    <a:pt x="-14057" y="458153"/>
                    <a:pt x="2136" y="0"/>
                  </a:cubicBezTo>
                  <a:close/>
                </a:path>
              </a:pathLst>
            </a:custGeom>
            <a:solidFill>
              <a:srgbClr val="43454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4" name="Google Shape;594;p9"/>
            <p:cNvSpPr/>
            <p:nvPr/>
          </p:nvSpPr>
          <p:spPr>
            <a:xfrm>
              <a:off x="6184581" y="2739389"/>
              <a:ext cx="477339" cy="861169"/>
            </a:xfrm>
            <a:custGeom>
              <a:avLst/>
              <a:gdLst/>
              <a:ahLst/>
              <a:cxnLst/>
              <a:rect l="l" t="t" r="r" b="b"/>
              <a:pathLst>
                <a:path w="477339" h="861169" extrusionOk="0">
                  <a:moveTo>
                    <a:pt x="474345" y="0"/>
                  </a:moveTo>
                  <a:cubicBezTo>
                    <a:pt x="398145" y="405765"/>
                    <a:pt x="290513" y="683895"/>
                    <a:pt x="0" y="817245"/>
                  </a:cubicBezTo>
                  <a:cubicBezTo>
                    <a:pt x="403860" y="1000125"/>
                    <a:pt x="496253" y="589597"/>
                    <a:pt x="474345" y="0"/>
                  </a:cubicBezTo>
                  <a:close/>
                </a:path>
              </a:pathLst>
            </a:custGeom>
            <a:solidFill>
              <a:srgbClr val="43454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5" name="Google Shape;595;p9"/>
            <p:cNvSpPr/>
            <p:nvPr/>
          </p:nvSpPr>
          <p:spPr>
            <a:xfrm>
              <a:off x="6655953" y="2739389"/>
              <a:ext cx="477318" cy="861169"/>
            </a:xfrm>
            <a:custGeom>
              <a:avLst/>
              <a:gdLst/>
              <a:ahLst/>
              <a:cxnLst/>
              <a:rect l="l" t="t" r="r" b="b"/>
              <a:pathLst>
                <a:path w="477318" h="861169" extrusionOk="0">
                  <a:moveTo>
                    <a:pt x="2974" y="0"/>
                  </a:moveTo>
                  <a:cubicBezTo>
                    <a:pt x="79174" y="405765"/>
                    <a:pt x="186806" y="683895"/>
                    <a:pt x="477319" y="817245"/>
                  </a:cubicBezTo>
                  <a:cubicBezTo>
                    <a:pt x="74411" y="1000125"/>
                    <a:pt x="-18934" y="589597"/>
                    <a:pt x="2974" y="0"/>
                  </a:cubicBezTo>
                  <a:close/>
                </a:path>
              </a:pathLst>
            </a:custGeom>
            <a:solidFill>
              <a:srgbClr val="43454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6" name="Google Shape;596;p9"/>
            <p:cNvSpPr/>
            <p:nvPr/>
          </p:nvSpPr>
          <p:spPr>
            <a:xfrm>
              <a:off x="6060756" y="3028949"/>
              <a:ext cx="601931" cy="861233"/>
            </a:xfrm>
            <a:custGeom>
              <a:avLst/>
              <a:gdLst/>
              <a:ahLst/>
              <a:cxnLst/>
              <a:rect l="l" t="t" r="r" b="b"/>
              <a:pathLst>
                <a:path w="601931" h="861233" extrusionOk="0">
                  <a:moveTo>
                    <a:pt x="598170" y="0"/>
                  </a:moveTo>
                  <a:cubicBezTo>
                    <a:pt x="501968" y="405765"/>
                    <a:pt x="366713" y="683895"/>
                    <a:pt x="0" y="817245"/>
                  </a:cubicBezTo>
                  <a:cubicBezTo>
                    <a:pt x="508635" y="1000125"/>
                    <a:pt x="625793" y="590550"/>
                    <a:pt x="598170" y="0"/>
                  </a:cubicBezTo>
                  <a:close/>
                </a:path>
              </a:pathLst>
            </a:custGeom>
            <a:solidFill>
              <a:srgbClr val="43454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7" name="Google Shape;597;p9"/>
            <p:cNvSpPr/>
            <p:nvPr/>
          </p:nvSpPr>
          <p:spPr>
            <a:xfrm>
              <a:off x="6655186" y="3028949"/>
              <a:ext cx="601910" cy="861233"/>
            </a:xfrm>
            <a:custGeom>
              <a:avLst/>
              <a:gdLst/>
              <a:ahLst/>
              <a:cxnLst/>
              <a:rect l="l" t="t" r="r" b="b"/>
              <a:pathLst>
                <a:path w="601910" h="861233" extrusionOk="0">
                  <a:moveTo>
                    <a:pt x="3741" y="0"/>
                  </a:moveTo>
                  <a:cubicBezTo>
                    <a:pt x="99943" y="405765"/>
                    <a:pt x="235198" y="683895"/>
                    <a:pt x="601910" y="817245"/>
                  </a:cubicBezTo>
                  <a:cubicBezTo>
                    <a:pt x="94228" y="1000125"/>
                    <a:pt x="-23882" y="590550"/>
                    <a:pt x="3741" y="0"/>
                  </a:cubicBezTo>
                  <a:close/>
                </a:path>
              </a:pathLst>
            </a:custGeom>
            <a:solidFill>
              <a:srgbClr val="43454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8" name="Google Shape;598;p9"/>
            <p:cNvSpPr/>
            <p:nvPr/>
          </p:nvSpPr>
          <p:spPr>
            <a:xfrm>
              <a:off x="6060756" y="3571874"/>
              <a:ext cx="601931" cy="861233"/>
            </a:xfrm>
            <a:custGeom>
              <a:avLst/>
              <a:gdLst/>
              <a:ahLst/>
              <a:cxnLst/>
              <a:rect l="l" t="t" r="r" b="b"/>
              <a:pathLst>
                <a:path w="601931" h="861233" extrusionOk="0">
                  <a:moveTo>
                    <a:pt x="598170" y="0"/>
                  </a:moveTo>
                  <a:cubicBezTo>
                    <a:pt x="501968" y="405765"/>
                    <a:pt x="366713" y="683895"/>
                    <a:pt x="0" y="817245"/>
                  </a:cubicBezTo>
                  <a:cubicBezTo>
                    <a:pt x="508635" y="1000125"/>
                    <a:pt x="625793" y="590550"/>
                    <a:pt x="598170" y="0"/>
                  </a:cubicBezTo>
                  <a:close/>
                </a:path>
              </a:pathLst>
            </a:custGeom>
            <a:solidFill>
              <a:srgbClr val="43454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9" name="Google Shape;599;p9"/>
            <p:cNvSpPr/>
            <p:nvPr/>
          </p:nvSpPr>
          <p:spPr>
            <a:xfrm>
              <a:off x="6655186" y="3571874"/>
              <a:ext cx="601910" cy="861233"/>
            </a:xfrm>
            <a:custGeom>
              <a:avLst/>
              <a:gdLst/>
              <a:ahLst/>
              <a:cxnLst/>
              <a:rect l="l" t="t" r="r" b="b"/>
              <a:pathLst>
                <a:path w="601910" h="861233" extrusionOk="0">
                  <a:moveTo>
                    <a:pt x="3741" y="0"/>
                  </a:moveTo>
                  <a:cubicBezTo>
                    <a:pt x="99943" y="405765"/>
                    <a:pt x="235198" y="683895"/>
                    <a:pt x="601910" y="817245"/>
                  </a:cubicBezTo>
                  <a:cubicBezTo>
                    <a:pt x="94228" y="1000125"/>
                    <a:pt x="-23882" y="590550"/>
                    <a:pt x="3741" y="0"/>
                  </a:cubicBezTo>
                  <a:close/>
                </a:path>
              </a:pathLst>
            </a:custGeom>
            <a:solidFill>
              <a:srgbClr val="43454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0" name="Google Shape;600;p9"/>
            <p:cNvSpPr/>
            <p:nvPr/>
          </p:nvSpPr>
          <p:spPr>
            <a:xfrm>
              <a:off x="5760719" y="3878579"/>
              <a:ext cx="903953" cy="861233"/>
            </a:xfrm>
            <a:custGeom>
              <a:avLst/>
              <a:gdLst/>
              <a:ahLst/>
              <a:cxnLst/>
              <a:rect l="l" t="t" r="r" b="b"/>
              <a:pathLst>
                <a:path w="903953" h="861233" extrusionOk="0">
                  <a:moveTo>
                    <a:pt x="898208" y="0"/>
                  </a:moveTo>
                  <a:cubicBezTo>
                    <a:pt x="753428" y="405765"/>
                    <a:pt x="550545" y="683895"/>
                    <a:pt x="0" y="817245"/>
                  </a:cubicBezTo>
                  <a:cubicBezTo>
                    <a:pt x="763905" y="1000125"/>
                    <a:pt x="940118" y="590550"/>
                    <a:pt x="898208" y="0"/>
                  </a:cubicBezTo>
                  <a:close/>
                </a:path>
              </a:pathLst>
            </a:custGeom>
            <a:solidFill>
              <a:srgbClr val="43454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1" name="Google Shape;601;p9"/>
            <p:cNvSpPr/>
            <p:nvPr/>
          </p:nvSpPr>
          <p:spPr>
            <a:xfrm>
              <a:off x="6653411" y="3878579"/>
              <a:ext cx="903723" cy="861233"/>
            </a:xfrm>
            <a:custGeom>
              <a:avLst/>
              <a:gdLst/>
              <a:ahLst/>
              <a:cxnLst/>
              <a:rect l="l" t="t" r="r" b="b"/>
              <a:pathLst>
                <a:path w="903723" h="861233" extrusionOk="0">
                  <a:moveTo>
                    <a:pt x="5516" y="0"/>
                  </a:moveTo>
                  <a:cubicBezTo>
                    <a:pt x="150296" y="405765"/>
                    <a:pt x="353178" y="683895"/>
                    <a:pt x="903723" y="817245"/>
                  </a:cubicBezTo>
                  <a:cubicBezTo>
                    <a:pt x="140771" y="1000125"/>
                    <a:pt x="-35442" y="590550"/>
                    <a:pt x="5516" y="0"/>
                  </a:cubicBezTo>
                  <a:close/>
                </a:path>
              </a:pathLst>
            </a:custGeom>
            <a:solidFill>
              <a:srgbClr val="43454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2" name="Google Shape;602;p9"/>
            <p:cNvSpPr/>
            <p:nvPr/>
          </p:nvSpPr>
          <p:spPr>
            <a:xfrm>
              <a:off x="5687377" y="4118609"/>
              <a:ext cx="977630" cy="931633"/>
            </a:xfrm>
            <a:custGeom>
              <a:avLst/>
              <a:gdLst/>
              <a:ahLst/>
              <a:cxnLst/>
              <a:rect l="l" t="t" r="r" b="b"/>
              <a:pathLst>
                <a:path w="977630" h="931633" extrusionOk="0">
                  <a:moveTo>
                    <a:pt x="971550" y="0"/>
                  </a:moveTo>
                  <a:cubicBezTo>
                    <a:pt x="814388" y="439103"/>
                    <a:pt x="596265" y="740093"/>
                    <a:pt x="0" y="883920"/>
                  </a:cubicBezTo>
                  <a:cubicBezTo>
                    <a:pt x="825817" y="1082040"/>
                    <a:pt x="1016317" y="639128"/>
                    <a:pt x="971550" y="0"/>
                  </a:cubicBezTo>
                  <a:close/>
                </a:path>
              </a:pathLst>
            </a:custGeom>
            <a:solidFill>
              <a:srgbClr val="43454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3" name="Google Shape;603;p9"/>
            <p:cNvSpPr/>
            <p:nvPr/>
          </p:nvSpPr>
          <p:spPr>
            <a:xfrm>
              <a:off x="6652846" y="4118609"/>
              <a:ext cx="977630" cy="931633"/>
            </a:xfrm>
            <a:custGeom>
              <a:avLst/>
              <a:gdLst/>
              <a:ahLst/>
              <a:cxnLst/>
              <a:rect l="l" t="t" r="r" b="b"/>
              <a:pathLst>
                <a:path w="977630" h="931633" extrusionOk="0">
                  <a:moveTo>
                    <a:pt x="6080" y="0"/>
                  </a:moveTo>
                  <a:cubicBezTo>
                    <a:pt x="163243" y="439103"/>
                    <a:pt x="381365" y="740093"/>
                    <a:pt x="977631" y="883920"/>
                  </a:cubicBezTo>
                  <a:cubicBezTo>
                    <a:pt x="151813" y="1082040"/>
                    <a:pt x="-38687" y="639128"/>
                    <a:pt x="6080" y="0"/>
                  </a:cubicBezTo>
                  <a:close/>
                </a:path>
              </a:pathLst>
            </a:custGeom>
            <a:solidFill>
              <a:srgbClr val="43454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04" name="Google Shape;604;p9"/>
          <p:cNvGrpSpPr/>
          <p:nvPr/>
        </p:nvGrpSpPr>
        <p:grpSpPr>
          <a:xfrm flipH="1">
            <a:off x="8705364" y="1832662"/>
            <a:ext cx="3524239" cy="3124491"/>
            <a:chOff x="312287" y="2474659"/>
            <a:chExt cx="2584132" cy="2291018"/>
          </a:xfrm>
        </p:grpSpPr>
        <p:grpSp>
          <p:nvGrpSpPr>
            <p:cNvPr id="605" name="Google Shape;605;p9"/>
            <p:cNvGrpSpPr/>
            <p:nvPr/>
          </p:nvGrpSpPr>
          <p:grpSpPr>
            <a:xfrm>
              <a:off x="312287" y="3216657"/>
              <a:ext cx="1139189" cy="1517680"/>
              <a:chOff x="3221354" y="3283267"/>
              <a:chExt cx="1139189" cy="1517680"/>
            </a:xfrm>
          </p:grpSpPr>
          <p:sp>
            <p:nvSpPr>
              <p:cNvPr id="606" name="Google Shape;606;p9"/>
              <p:cNvSpPr/>
              <p:nvPr/>
            </p:nvSpPr>
            <p:spPr>
              <a:xfrm>
                <a:off x="3742372" y="3283267"/>
                <a:ext cx="98107" cy="1415414"/>
              </a:xfrm>
              <a:custGeom>
                <a:avLst/>
                <a:gdLst/>
                <a:ahLst/>
                <a:cxnLst/>
                <a:rect l="l" t="t" r="r" b="b"/>
                <a:pathLst>
                  <a:path w="98107" h="1415414" extrusionOk="0">
                    <a:moveTo>
                      <a:pt x="48577" y="0"/>
                    </a:moveTo>
                    <a:lnTo>
                      <a:pt x="73342" y="707707"/>
                    </a:lnTo>
                    <a:lnTo>
                      <a:pt x="98107" y="1415415"/>
                    </a:lnTo>
                    <a:lnTo>
                      <a:pt x="48577" y="1415415"/>
                    </a:lnTo>
                    <a:lnTo>
                      <a:pt x="0" y="1415415"/>
                    </a:lnTo>
                    <a:lnTo>
                      <a:pt x="23813" y="707707"/>
                    </a:lnTo>
                    <a:close/>
                  </a:path>
                </a:pathLst>
              </a:custGeom>
              <a:solidFill>
                <a:srgbClr val="43454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7" name="Google Shape;607;p9"/>
              <p:cNvSpPr/>
              <p:nvPr/>
            </p:nvSpPr>
            <p:spPr>
              <a:xfrm>
                <a:off x="3574732" y="3283267"/>
                <a:ext cx="217686" cy="391328"/>
              </a:xfrm>
              <a:custGeom>
                <a:avLst/>
                <a:gdLst/>
                <a:ahLst/>
                <a:cxnLst/>
                <a:rect l="l" t="t" r="r" b="b"/>
                <a:pathLst>
                  <a:path w="217686" h="391328" extrusionOk="0">
                    <a:moveTo>
                      <a:pt x="216217" y="0"/>
                    </a:moveTo>
                    <a:cubicBezTo>
                      <a:pt x="180975" y="184785"/>
                      <a:pt x="132397" y="311467"/>
                      <a:pt x="0" y="371475"/>
                    </a:cubicBezTo>
                    <a:cubicBezTo>
                      <a:pt x="183832" y="454342"/>
                      <a:pt x="226695" y="267652"/>
                      <a:pt x="216217" y="0"/>
                    </a:cubicBezTo>
                    <a:close/>
                  </a:path>
                </a:pathLst>
              </a:custGeom>
              <a:solidFill>
                <a:srgbClr val="43454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8" name="Google Shape;608;p9"/>
              <p:cNvSpPr/>
              <p:nvPr/>
            </p:nvSpPr>
            <p:spPr>
              <a:xfrm>
                <a:off x="3789690" y="3283267"/>
                <a:ext cx="217476" cy="391328"/>
              </a:xfrm>
              <a:custGeom>
                <a:avLst/>
                <a:gdLst/>
                <a:ahLst/>
                <a:cxnLst/>
                <a:rect l="l" t="t" r="r" b="b"/>
                <a:pathLst>
                  <a:path w="217476" h="391328" extrusionOk="0">
                    <a:moveTo>
                      <a:pt x="1259" y="0"/>
                    </a:moveTo>
                    <a:cubicBezTo>
                      <a:pt x="36501" y="184785"/>
                      <a:pt x="85079" y="311467"/>
                      <a:pt x="217476" y="371475"/>
                    </a:cubicBezTo>
                    <a:cubicBezTo>
                      <a:pt x="33644" y="454342"/>
                      <a:pt x="-8266" y="267652"/>
                      <a:pt x="1259" y="0"/>
                    </a:cubicBezTo>
                    <a:close/>
                  </a:path>
                </a:pathLst>
              </a:custGeom>
              <a:solidFill>
                <a:srgbClr val="43454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9" name="Google Shape;609;p9"/>
              <p:cNvSpPr/>
              <p:nvPr/>
            </p:nvSpPr>
            <p:spPr>
              <a:xfrm>
                <a:off x="3512819" y="3445192"/>
                <a:ext cx="279982" cy="505009"/>
              </a:xfrm>
              <a:custGeom>
                <a:avLst/>
                <a:gdLst/>
                <a:ahLst/>
                <a:cxnLst/>
                <a:rect l="l" t="t" r="r" b="b"/>
                <a:pathLst>
                  <a:path w="279982" h="505009" extrusionOk="0">
                    <a:moveTo>
                      <a:pt x="278130" y="0"/>
                    </a:moveTo>
                    <a:cubicBezTo>
                      <a:pt x="233363" y="238125"/>
                      <a:pt x="170497" y="401002"/>
                      <a:pt x="0" y="479107"/>
                    </a:cubicBezTo>
                    <a:cubicBezTo>
                      <a:pt x="236220" y="586740"/>
                      <a:pt x="291465" y="345757"/>
                      <a:pt x="278130" y="0"/>
                    </a:cubicBezTo>
                    <a:close/>
                  </a:path>
                </a:pathLst>
              </a:custGeom>
              <a:solidFill>
                <a:srgbClr val="43454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0" name="Google Shape;610;p9"/>
              <p:cNvSpPr/>
              <p:nvPr/>
            </p:nvSpPr>
            <p:spPr>
              <a:xfrm>
                <a:off x="3789307" y="3445192"/>
                <a:ext cx="279772" cy="505009"/>
              </a:xfrm>
              <a:custGeom>
                <a:avLst/>
                <a:gdLst/>
                <a:ahLst/>
                <a:cxnLst/>
                <a:rect l="l" t="t" r="r" b="b"/>
                <a:pathLst>
                  <a:path w="279772" h="505009" extrusionOk="0">
                    <a:moveTo>
                      <a:pt x="1642" y="0"/>
                    </a:moveTo>
                    <a:cubicBezTo>
                      <a:pt x="46410" y="238125"/>
                      <a:pt x="109275" y="401002"/>
                      <a:pt x="279772" y="479107"/>
                    </a:cubicBezTo>
                    <a:cubicBezTo>
                      <a:pt x="43552" y="586740"/>
                      <a:pt x="-10740" y="345757"/>
                      <a:pt x="1642" y="0"/>
                    </a:cubicBezTo>
                    <a:close/>
                  </a:path>
                </a:pathLst>
              </a:custGeom>
              <a:solidFill>
                <a:srgbClr val="43454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1" name="Google Shape;611;p9"/>
              <p:cNvSpPr/>
              <p:nvPr/>
            </p:nvSpPr>
            <p:spPr>
              <a:xfrm>
                <a:off x="3440429" y="3614737"/>
                <a:ext cx="352726" cy="505073"/>
              </a:xfrm>
              <a:custGeom>
                <a:avLst/>
                <a:gdLst/>
                <a:ahLst/>
                <a:cxnLst/>
                <a:rect l="l" t="t" r="r" b="b"/>
                <a:pathLst>
                  <a:path w="352726" h="505073" extrusionOk="0">
                    <a:moveTo>
                      <a:pt x="350520" y="0"/>
                    </a:moveTo>
                    <a:cubicBezTo>
                      <a:pt x="294322" y="238125"/>
                      <a:pt x="215265" y="401003"/>
                      <a:pt x="0" y="479107"/>
                    </a:cubicBezTo>
                    <a:cubicBezTo>
                      <a:pt x="298133" y="586740"/>
                      <a:pt x="366712" y="346710"/>
                      <a:pt x="350520" y="0"/>
                    </a:cubicBezTo>
                    <a:close/>
                  </a:path>
                </a:pathLst>
              </a:custGeom>
              <a:solidFill>
                <a:srgbClr val="43454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2" name="Google Shape;612;p9"/>
              <p:cNvSpPr/>
              <p:nvPr/>
            </p:nvSpPr>
            <p:spPr>
              <a:xfrm>
                <a:off x="3788762" y="3614737"/>
                <a:ext cx="352706" cy="505073"/>
              </a:xfrm>
              <a:custGeom>
                <a:avLst/>
                <a:gdLst/>
                <a:ahLst/>
                <a:cxnLst/>
                <a:rect l="l" t="t" r="r" b="b"/>
                <a:pathLst>
                  <a:path w="352706" h="505073" extrusionOk="0">
                    <a:moveTo>
                      <a:pt x="2187" y="0"/>
                    </a:moveTo>
                    <a:cubicBezTo>
                      <a:pt x="58384" y="238125"/>
                      <a:pt x="137442" y="401003"/>
                      <a:pt x="352707" y="479107"/>
                    </a:cubicBezTo>
                    <a:cubicBezTo>
                      <a:pt x="55527" y="586740"/>
                      <a:pt x="-14006" y="346710"/>
                      <a:pt x="2187" y="0"/>
                    </a:cubicBezTo>
                    <a:close/>
                  </a:path>
                </a:pathLst>
              </a:custGeom>
              <a:solidFill>
                <a:srgbClr val="43454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3" name="Google Shape;613;p9"/>
              <p:cNvSpPr/>
              <p:nvPr/>
            </p:nvSpPr>
            <p:spPr>
              <a:xfrm>
                <a:off x="3440429" y="3933824"/>
                <a:ext cx="352726" cy="505009"/>
              </a:xfrm>
              <a:custGeom>
                <a:avLst/>
                <a:gdLst/>
                <a:ahLst/>
                <a:cxnLst/>
                <a:rect l="l" t="t" r="r" b="b"/>
                <a:pathLst>
                  <a:path w="352726" h="505009" extrusionOk="0">
                    <a:moveTo>
                      <a:pt x="350520" y="0"/>
                    </a:moveTo>
                    <a:cubicBezTo>
                      <a:pt x="294322" y="238125"/>
                      <a:pt x="215265" y="401003"/>
                      <a:pt x="0" y="479107"/>
                    </a:cubicBezTo>
                    <a:cubicBezTo>
                      <a:pt x="298133" y="586740"/>
                      <a:pt x="366712" y="345757"/>
                      <a:pt x="350520" y="0"/>
                    </a:cubicBezTo>
                    <a:close/>
                  </a:path>
                </a:pathLst>
              </a:custGeom>
              <a:solidFill>
                <a:srgbClr val="43454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4" name="Google Shape;614;p9"/>
              <p:cNvSpPr/>
              <p:nvPr/>
            </p:nvSpPr>
            <p:spPr>
              <a:xfrm>
                <a:off x="3788762" y="3933824"/>
                <a:ext cx="352706" cy="505009"/>
              </a:xfrm>
              <a:custGeom>
                <a:avLst/>
                <a:gdLst/>
                <a:ahLst/>
                <a:cxnLst/>
                <a:rect l="l" t="t" r="r" b="b"/>
                <a:pathLst>
                  <a:path w="352706" h="505009" extrusionOk="0">
                    <a:moveTo>
                      <a:pt x="2187" y="0"/>
                    </a:moveTo>
                    <a:cubicBezTo>
                      <a:pt x="58384" y="238125"/>
                      <a:pt x="137442" y="401003"/>
                      <a:pt x="352707" y="479107"/>
                    </a:cubicBezTo>
                    <a:cubicBezTo>
                      <a:pt x="55527" y="586740"/>
                      <a:pt x="-14006" y="345757"/>
                      <a:pt x="2187" y="0"/>
                    </a:cubicBezTo>
                    <a:close/>
                  </a:path>
                </a:pathLst>
              </a:custGeom>
              <a:solidFill>
                <a:srgbClr val="43454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5" name="Google Shape;615;p9"/>
              <p:cNvSpPr/>
              <p:nvPr/>
            </p:nvSpPr>
            <p:spPr>
              <a:xfrm>
                <a:off x="3264217" y="4112894"/>
                <a:ext cx="530137" cy="505073"/>
              </a:xfrm>
              <a:custGeom>
                <a:avLst/>
                <a:gdLst/>
                <a:ahLst/>
                <a:cxnLst/>
                <a:rect l="l" t="t" r="r" b="b"/>
                <a:pathLst>
                  <a:path w="530137" h="505073" extrusionOk="0">
                    <a:moveTo>
                      <a:pt x="526733" y="0"/>
                    </a:moveTo>
                    <a:cubicBezTo>
                      <a:pt x="441960" y="238125"/>
                      <a:pt x="322897" y="401003"/>
                      <a:pt x="0" y="479108"/>
                    </a:cubicBezTo>
                    <a:cubicBezTo>
                      <a:pt x="447675" y="586740"/>
                      <a:pt x="551498" y="346710"/>
                      <a:pt x="526733" y="0"/>
                    </a:cubicBezTo>
                    <a:close/>
                  </a:path>
                </a:pathLst>
              </a:custGeom>
              <a:solidFill>
                <a:srgbClr val="43454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6" name="Google Shape;616;p9"/>
              <p:cNvSpPr/>
              <p:nvPr/>
            </p:nvSpPr>
            <p:spPr>
              <a:xfrm>
                <a:off x="3787754" y="4112894"/>
                <a:ext cx="529927" cy="505073"/>
              </a:xfrm>
              <a:custGeom>
                <a:avLst/>
                <a:gdLst/>
                <a:ahLst/>
                <a:cxnLst/>
                <a:rect l="l" t="t" r="r" b="b"/>
                <a:pathLst>
                  <a:path w="529927" h="505073" extrusionOk="0">
                    <a:moveTo>
                      <a:pt x="3195" y="0"/>
                    </a:moveTo>
                    <a:cubicBezTo>
                      <a:pt x="87967" y="238125"/>
                      <a:pt x="207030" y="401003"/>
                      <a:pt x="529927" y="479108"/>
                    </a:cubicBezTo>
                    <a:cubicBezTo>
                      <a:pt x="82252" y="586740"/>
                      <a:pt x="-20618" y="346710"/>
                      <a:pt x="3195" y="0"/>
                    </a:cubicBezTo>
                    <a:close/>
                  </a:path>
                </a:pathLst>
              </a:custGeom>
              <a:solidFill>
                <a:srgbClr val="43454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7" name="Google Shape;617;p9"/>
              <p:cNvSpPr/>
              <p:nvPr/>
            </p:nvSpPr>
            <p:spPr>
              <a:xfrm>
                <a:off x="3221354" y="4254817"/>
                <a:ext cx="573247" cy="546130"/>
              </a:xfrm>
              <a:custGeom>
                <a:avLst/>
                <a:gdLst/>
                <a:ahLst/>
                <a:cxnLst/>
                <a:rect l="l" t="t" r="r" b="b"/>
                <a:pathLst>
                  <a:path w="573247" h="546130" extrusionOk="0">
                    <a:moveTo>
                      <a:pt x="569595" y="0"/>
                    </a:moveTo>
                    <a:cubicBezTo>
                      <a:pt x="477203" y="257175"/>
                      <a:pt x="349568" y="434340"/>
                      <a:pt x="0" y="518160"/>
                    </a:cubicBezTo>
                    <a:cubicBezTo>
                      <a:pt x="483870" y="634365"/>
                      <a:pt x="596265" y="374332"/>
                      <a:pt x="569595" y="0"/>
                    </a:cubicBezTo>
                    <a:close/>
                  </a:path>
                </a:pathLst>
              </a:custGeom>
              <a:solidFill>
                <a:srgbClr val="43454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8" name="Google Shape;618;p9"/>
              <p:cNvSpPr/>
              <p:nvPr/>
            </p:nvSpPr>
            <p:spPr>
              <a:xfrm>
                <a:off x="3787506" y="4254817"/>
                <a:ext cx="573037" cy="546130"/>
              </a:xfrm>
              <a:custGeom>
                <a:avLst/>
                <a:gdLst/>
                <a:ahLst/>
                <a:cxnLst/>
                <a:rect l="l" t="t" r="r" b="b"/>
                <a:pathLst>
                  <a:path w="573037" h="546130" extrusionOk="0">
                    <a:moveTo>
                      <a:pt x="3443" y="0"/>
                    </a:moveTo>
                    <a:cubicBezTo>
                      <a:pt x="95835" y="257175"/>
                      <a:pt x="223470" y="434340"/>
                      <a:pt x="573038" y="518160"/>
                    </a:cubicBezTo>
                    <a:cubicBezTo>
                      <a:pt x="89168" y="634365"/>
                      <a:pt x="-22275" y="374332"/>
                      <a:pt x="3443" y="0"/>
                    </a:cubicBezTo>
                    <a:close/>
                  </a:path>
                </a:pathLst>
              </a:custGeom>
              <a:solidFill>
                <a:srgbClr val="43454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19" name="Google Shape;619;p9"/>
            <p:cNvGrpSpPr/>
            <p:nvPr/>
          </p:nvGrpSpPr>
          <p:grpSpPr>
            <a:xfrm>
              <a:off x="758057" y="2821369"/>
              <a:ext cx="1388744" cy="1848705"/>
              <a:chOff x="3667124" y="2887979"/>
              <a:chExt cx="1388744" cy="1848705"/>
            </a:xfrm>
          </p:grpSpPr>
          <p:sp>
            <p:nvSpPr>
              <p:cNvPr id="620" name="Google Shape;620;p9"/>
              <p:cNvSpPr/>
              <p:nvPr/>
            </p:nvSpPr>
            <p:spPr>
              <a:xfrm>
                <a:off x="4301489" y="2887979"/>
                <a:ext cx="120014" cy="1724977"/>
              </a:xfrm>
              <a:custGeom>
                <a:avLst/>
                <a:gdLst/>
                <a:ahLst/>
                <a:cxnLst/>
                <a:rect l="l" t="t" r="r" b="b"/>
                <a:pathLst>
                  <a:path w="120014" h="1724977" extrusionOk="0">
                    <a:moveTo>
                      <a:pt x="60007" y="0"/>
                    </a:moveTo>
                    <a:lnTo>
                      <a:pt x="90488" y="862013"/>
                    </a:lnTo>
                    <a:lnTo>
                      <a:pt x="120015" y="1724977"/>
                    </a:lnTo>
                    <a:lnTo>
                      <a:pt x="60007" y="1724977"/>
                    </a:lnTo>
                    <a:lnTo>
                      <a:pt x="0" y="1724977"/>
                    </a:lnTo>
                    <a:lnTo>
                      <a:pt x="30480" y="862013"/>
                    </a:lnTo>
                    <a:close/>
                  </a:path>
                </a:pathLst>
              </a:custGeom>
              <a:solidFill>
                <a:srgbClr val="575B5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1" name="Google Shape;621;p9"/>
              <p:cNvSpPr/>
              <p:nvPr/>
            </p:nvSpPr>
            <p:spPr>
              <a:xfrm>
                <a:off x="4098607" y="2887979"/>
                <a:ext cx="264603" cy="476678"/>
              </a:xfrm>
              <a:custGeom>
                <a:avLst/>
                <a:gdLst/>
                <a:ahLst/>
                <a:cxnLst/>
                <a:rect l="l" t="t" r="r" b="b"/>
                <a:pathLst>
                  <a:path w="264603" h="476678" extrusionOk="0">
                    <a:moveTo>
                      <a:pt x="262890" y="0"/>
                    </a:moveTo>
                    <a:cubicBezTo>
                      <a:pt x="220027" y="224790"/>
                      <a:pt x="160972" y="379095"/>
                      <a:pt x="0" y="452438"/>
                    </a:cubicBezTo>
                    <a:cubicBezTo>
                      <a:pt x="223838" y="553402"/>
                      <a:pt x="275272" y="326707"/>
                      <a:pt x="262890" y="0"/>
                    </a:cubicBezTo>
                    <a:close/>
                  </a:path>
                </a:pathLst>
              </a:custGeom>
              <a:solidFill>
                <a:srgbClr val="575B5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2" name="Google Shape;622;p9"/>
              <p:cNvSpPr/>
              <p:nvPr/>
            </p:nvSpPr>
            <p:spPr>
              <a:xfrm>
                <a:off x="4359804" y="2887979"/>
                <a:ext cx="264582" cy="476678"/>
              </a:xfrm>
              <a:custGeom>
                <a:avLst/>
                <a:gdLst/>
                <a:ahLst/>
                <a:cxnLst/>
                <a:rect l="l" t="t" r="r" b="b"/>
                <a:pathLst>
                  <a:path w="264582" h="476678" extrusionOk="0">
                    <a:moveTo>
                      <a:pt x="1692" y="0"/>
                    </a:moveTo>
                    <a:cubicBezTo>
                      <a:pt x="44555" y="224790"/>
                      <a:pt x="103610" y="379095"/>
                      <a:pt x="264583" y="452438"/>
                    </a:cubicBezTo>
                    <a:cubicBezTo>
                      <a:pt x="41698" y="553402"/>
                      <a:pt x="-10690" y="326707"/>
                      <a:pt x="1692" y="0"/>
                    </a:cubicBezTo>
                    <a:close/>
                  </a:path>
                </a:pathLst>
              </a:custGeom>
              <a:solidFill>
                <a:srgbClr val="575B5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3" name="Google Shape;623;p9"/>
              <p:cNvSpPr/>
              <p:nvPr/>
            </p:nvSpPr>
            <p:spPr>
              <a:xfrm>
                <a:off x="4022407" y="3085146"/>
                <a:ext cx="341347" cy="615255"/>
              </a:xfrm>
              <a:custGeom>
                <a:avLst/>
                <a:gdLst/>
                <a:ahLst/>
                <a:cxnLst/>
                <a:rect l="l" t="t" r="r" b="b"/>
                <a:pathLst>
                  <a:path w="341347" h="615255" extrusionOk="0">
                    <a:moveTo>
                      <a:pt x="339090" y="0"/>
                    </a:moveTo>
                    <a:cubicBezTo>
                      <a:pt x="283845" y="289560"/>
                      <a:pt x="207645" y="488633"/>
                      <a:pt x="0" y="583883"/>
                    </a:cubicBezTo>
                    <a:cubicBezTo>
                      <a:pt x="288608" y="714375"/>
                      <a:pt x="355283" y="421958"/>
                      <a:pt x="339090" y="0"/>
                    </a:cubicBezTo>
                    <a:close/>
                  </a:path>
                </a:pathLst>
              </a:custGeom>
              <a:solidFill>
                <a:srgbClr val="575B5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4" name="Google Shape;624;p9"/>
              <p:cNvSpPr/>
              <p:nvPr/>
            </p:nvSpPr>
            <p:spPr>
              <a:xfrm>
                <a:off x="4359470" y="3085146"/>
                <a:ext cx="341116" cy="615255"/>
              </a:xfrm>
              <a:custGeom>
                <a:avLst/>
                <a:gdLst/>
                <a:ahLst/>
                <a:cxnLst/>
                <a:rect l="l" t="t" r="r" b="b"/>
                <a:pathLst>
                  <a:path w="341116" h="615255" extrusionOk="0">
                    <a:moveTo>
                      <a:pt x="2026" y="0"/>
                    </a:moveTo>
                    <a:cubicBezTo>
                      <a:pt x="57271" y="289560"/>
                      <a:pt x="133471" y="488633"/>
                      <a:pt x="341116" y="583883"/>
                    </a:cubicBezTo>
                    <a:cubicBezTo>
                      <a:pt x="53461" y="714375"/>
                      <a:pt x="-13214" y="421958"/>
                      <a:pt x="2026" y="0"/>
                    </a:cubicBezTo>
                    <a:close/>
                  </a:path>
                </a:pathLst>
              </a:custGeom>
              <a:solidFill>
                <a:srgbClr val="575B5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5" name="Google Shape;625;p9"/>
              <p:cNvSpPr/>
              <p:nvPr/>
            </p:nvSpPr>
            <p:spPr>
              <a:xfrm>
                <a:off x="3933824" y="3291839"/>
                <a:ext cx="430421" cy="615582"/>
              </a:xfrm>
              <a:custGeom>
                <a:avLst/>
                <a:gdLst/>
                <a:ahLst/>
                <a:cxnLst/>
                <a:rect l="l" t="t" r="r" b="b"/>
                <a:pathLst>
                  <a:path w="430421" h="615582" extrusionOk="0">
                    <a:moveTo>
                      <a:pt x="427672" y="0"/>
                    </a:moveTo>
                    <a:cubicBezTo>
                      <a:pt x="359092" y="289560"/>
                      <a:pt x="261938" y="488632"/>
                      <a:pt x="0" y="583882"/>
                    </a:cubicBezTo>
                    <a:cubicBezTo>
                      <a:pt x="363855" y="715328"/>
                      <a:pt x="447675" y="421957"/>
                      <a:pt x="427672" y="0"/>
                    </a:cubicBezTo>
                    <a:close/>
                  </a:path>
                </a:pathLst>
              </a:custGeom>
              <a:solidFill>
                <a:srgbClr val="575B5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6" name="Google Shape;626;p9"/>
              <p:cNvSpPr/>
              <p:nvPr/>
            </p:nvSpPr>
            <p:spPr>
              <a:xfrm>
                <a:off x="4358747" y="3291839"/>
                <a:ext cx="430421" cy="615582"/>
              </a:xfrm>
              <a:custGeom>
                <a:avLst/>
                <a:gdLst/>
                <a:ahLst/>
                <a:cxnLst/>
                <a:rect l="l" t="t" r="r" b="b"/>
                <a:pathLst>
                  <a:path w="430421" h="615582" extrusionOk="0">
                    <a:moveTo>
                      <a:pt x="2749" y="0"/>
                    </a:moveTo>
                    <a:cubicBezTo>
                      <a:pt x="71330" y="289560"/>
                      <a:pt x="168484" y="488632"/>
                      <a:pt x="430422" y="583882"/>
                    </a:cubicBezTo>
                    <a:cubicBezTo>
                      <a:pt x="66567" y="715328"/>
                      <a:pt x="-17253" y="421957"/>
                      <a:pt x="2749" y="0"/>
                    </a:cubicBezTo>
                    <a:close/>
                  </a:path>
                </a:pathLst>
              </a:custGeom>
              <a:solidFill>
                <a:srgbClr val="575B5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7" name="Google Shape;627;p9"/>
              <p:cNvSpPr/>
              <p:nvPr/>
            </p:nvSpPr>
            <p:spPr>
              <a:xfrm>
                <a:off x="3933824" y="3680459"/>
                <a:ext cx="430421" cy="615255"/>
              </a:xfrm>
              <a:custGeom>
                <a:avLst/>
                <a:gdLst/>
                <a:ahLst/>
                <a:cxnLst/>
                <a:rect l="l" t="t" r="r" b="b"/>
                <a:pathLst>
                  <a:path w="430421" h="615255" extrusionOk="0">
                    <a:moveTo>
                      <a:pt x="427672" y="0"/>
                    </a:moveTo>
                    <a:cubicBezTo>
                      <a:pt x="359092" y="289560"/>
                      <a:pt x="261938" y="488633"/>
                      <a:pt x="0" y="583883"/>
                    </a:cubicBezTo>
                    <a:cubicBezTo>
                      <a:pt x="363855" y="714375"/>
                      <a:pt x="447675" y="421958"/>
                      <a:pt x="427672" y="0"/>
                    </a:cubicBezTo>
                    <a:close/>
                  </a:path>
                </a:pathLst>
              </a:custGeom>
              <a:solidFill>
                <a:srgbClr val="575B5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8" name="Google Shape;628;p9"/>
              <p:cNvSpPr/>
              <p:nvPr/>
            </p:nvSpPr>
            <p:spPr>
              <a:xfrm>
                <a:off x="4358747" y="3680459"/>
                <a:ext cx="430421" cy="615255"/>
              </a:xfrm>
              <a:custGeom>
                <a:avLst/>
                <a:gdLst/>
                <a:ahLst/>
                <a:cxnLst/>
                <a:rect l="l" t="t" r="r" b="b"/>
                <a:pathLst>
                  <a:path w="430421" h="615255" extrusionOk="0">
                    <a:moveTo>
                      <a:pt x="2749" y="0"/>
                    </a:moveTo>
                    <a:cubicBezTo>
                      <a:pt x="71330" y="289560"/>
                      <a:pt x="168484" y="488633"/>
                      <a:pt x="430422" y="583883"/>
                    </a:cubicBezTo>
                    <a:cubicBezTo>
                      <a:pt x="66567" y="714375"/>
                      <a:pt x="-17253" y="421958"/>
                      <a:pt x="2749" y="0"/>
                    </a:cubicBezTo>
                    <a:close/>
                  </a:path>
                </a:pathLst>
              </a:custGeom>
              <a:solidFill>
                <a:srgbClr val="575B5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9" name="Google Shape;629;p9"/>
              <p:cNvSpPr/>
              <p:nvPr/>
            </p:nvSpPr>
            <p:spPr>
              <a:xfrm>
                <a:off x="3719512" y="3899534"/>
                <a:ext cx="645992" cy="615255"/>
              </a:xfrm>
              <a:custGeom>
                <a:avLst/>
                <a:gdLst/>
                <a:ahLst/>
                <a:cxnLst/>
                <a:rect l="l" t="t" r="r" b="b"/>
                <a:pathLst>
                  <a:path w="645992" h="615255" extrusionOk="0">
                    <a:moveTo>
                      <a:pt x="641985" y="0"/>
                    </a:moveTo>
                    <a:cubicBezTo>
                      <a:pt x="538163" y="289560"/>
                      <a:pt x="393383" y="488633"/>
                      <a:pt x="0" y="583883"/>
                    </a:cubicBezTo>
                    <a:cubicBezTo>
                      <a:pt x="545783" y="714375"/>
                      <a:pt x="671513" y="421958"/>
                      <a:pt x="641985" y="0"/>
                    </a:cubicBezTo>
                    <a:close/>
                  </a:path>
                </a:pathLst>
              </a:custGeom>
              <a:solidFill>
                <a:srgbClr val="575B5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0" name="Google Shape;630;p9"/>
              <p:cNvSpPr/>
              <p:nvPr/>
            </p:nvSpPr>
            <p:spPr>
              <a:xfrm>
                <a:off x="4357488" y="3899534"/>
                <a:ext cx="645993" cy="615255"/>
              </a:xfrm>
              <a:custGeom>
                <a:avLst/>
                <a:gdLst/>
                <a:ahLst/>
                <a:cxnLst/>
                <a:rect l="l" t="t" r="r" b="b"/>
                <a:pathLst>
                  <a:path w="645993" h="615255" extrusionOk="0">
                    <a:moveTo>
                      <a:pt x="4008" y="0"/>
                    </a:moveTo>
                    <a:cubicBezTo>
                      <a:pt x="107831" y="289560"/>
                      <a:pt x="252611" y="488633"/>
                      <a:pt x="645993" y="583883"/>
                    </a:cubicBezTo>
                    <a:cubicBezTo>
                      <a:pt x="100211" y="714375"/>
                      <a:pt x="-25519" y="421958"/>
                      <a:pt x="4008" y="0"/>
                    </a:cubicBezTo>
                    <a:close/>
                  </a:path>
                </a:pathLst>
              </a:custGeom>
              <a:solidFill>
                <a:srgbClr val="575B5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1" name="Google Shape;631;p9"/>
              <p:cNvSpPr/>
              <p:nvPr/>
            </p:nvSpPr>
            <p:spPr>
              <a:xfrm>
                <a:off x="3667124" y="4070984"/>
                <a:ext cx="698811" cy="665700"/>
              </a:xfrm>
              <a:custGeom>
                <a:avLst/>
                <a:gdLst/>
                <a:ahLst/>
                <a:cxnLst/>
                <a:rect l="l" t="t" r="r" b="b"/>
                <a:pathLst>
                  <a:path w="698811" h="665700" extrusionOk="0">
                    <a:moveTo>
                      <a:pt x="694372" y="0"/>
                    </a:moveTo>
                    <a:cubicBezTo>
                      <a:pt x="581978" y="313372"/>
                      <a:pt x="425767" y="528638"/>
                      <a:pt x="0" y="631508"/>
                    </a:cubicBezTo>
                    <a:cubicBezTo>
                      <a:pt x="590550" y="773430"/>
                      <a:pt x="726758" y="456247"/>
                      <a:pt x="694372" y="0"/>
                    </a:cubicBezTo>
                    <a:close/>
                  </a:path>
                </a:pathLst>
              </a:custGeom>
              <a:solidFill>
                <a:srgbClr val="575B5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2" name="Google Shape;632;p9"/>
              <p:cNvSpPr/>
              <p:nvPr/>
            </p:nvSpPr>
            <p:spPr>
              <a:xfrm>
                <a:off x="4357267" y="4070984"/>
                <a:ext cx="698601" cy="665700"/>
              </a:xfrm>
              <a:custGeom>
                <a:avLst/>
                <a:gdLst/>
                <a:ahLst/>
                <a:cxnLst/>
                <a:rect l="l" t="t" r="r" b="b"/>
                <a:pathLst>
                  <a:path w="698601" h="665700" extrusionOk="0">
                    <a:moveTo>
                      <a:pt x="4229" y="0"/>
                    </a:moveTo>
                    <a:cubicBezTo>
                      <a:pt x="116624" y="313372"/>
                      <a:pt x="272834" y="528638"/>
                      <a:pt x="698602" y="631508"/>
                    </a:cubicBezTo>
                    <a:cubicBezTo>
                      <a:pt x="108052" y="773430"/>
                      <a:pt x="-27203" y="456247"/>
                      <a:pt x="4229" y="0"/>
                    </a:cubicBezTo>
                    <a:close/>
                  </a:path>
                </a:pathLst>
              </a:custGeom>
              <a:solidFill>
                <a:srgbClr val="575B5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33" name="Google Shape;633;p9"/>
            <p:cNvGrpSpPr/>
            <p:nvPr/>
          </p:nvGrpSpPr>
          <p:grpSpPr>
            <a:xfrm>
              <a:off x="1176205" y="2474659"/>
              <a:ext cx="1720214" cy="2291018"/>
              <a:chOff x="4085272" y="2541269"/>
              <a:chExt cx="1720214" cy="2291018"/>
            </a:xfrm>
          </p:grpSpPr>
          <p:sp>
            <p:nvSpPr>
              <p:cNvPr id="634" name="Google Shape;634;p9"/>
              <p:cNvSpPr/>
              <p:nvPr/>
            </p:nvSpPr>
            <p:spPr>
              <a:xfrm>
                <a:off x="4871084" y="2541269"/>
                <a:ext cx="148590" cy="2137410"/>
              </a:xfrm>
              <a:custGeom>
                <a:avLst/>
                <a:gdLst/>
                <a:ahLst/>
                <a:cxnLst/>
                <a:rect l="l" t="t" r="r" b="b"/>
                <a:pathLst>
                  <a:path w="148590" h="2137410" extrusionOk="0">
                    <a:moveTo>
                      <a:pt x="74295" y="0"/>
                    </a:moveTo>
                    <a:lnTo>
                      <a:pt x="111443" y="1068705"/>
                    </a:lnTo>
                    <a:lnTo>
                      <a:pt x="148590" y="2137410"/>
                    </a:lnTo>
                    <a:lnTo>
                      <a:pt x="74295" y="2137410"/>
                    </a:lnTo>
                    <a:lnTo>
                      <a:pt x="0" y="2137410"/>
                    </a:lnTo>
                    <a:lnTo>
                      <a:pt x="37148" y="1068705"/>
                    </a:lnTo>
                    <a:close/>
                  </a:path>
                </a:pathLst>
              </a:custGeom>
              <a:solidFill>
                <a:srgbClr val="43454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5" name="Google Shape;635;p9"/>
              <p:cNvSpPr/>
              <p:nvPr/>
            </p:nvSpPr>
            <p:spPr>
              <a:xfrm>
                <a:off x="4619624" y="2541269"/>
                <a:ext cx="327830" cy="590752"/>
              </a:xfrm>
              <a:custGeom>
                <a:avLst/>
                <a:gdLst/>
                <a:ahLst/>
                <a:cxnLst/>
                <a:rect l="l" t="t" r="r" b="b"/>
                <a:pathLst>
                  <a:path w="327830" h="590752" extrusionOk="0">
                    <a:moveTo>
                      <a:pt x="325755" y="0"/>
                    </a:moveTo>
                    <a:cubicBezTo>
                      <a:pt x="273367" y="278130"/>
                      <a:pt x="200025" y="469583"/>
                      <a:pt x="0" y="560070"/>
                    </a:cubicBezTo>
                    <a:cubicBezTo>
                      <a:pt x="276225" y="686752"/>
                      <a:pt x="340995" y="405765"/>
                      <a:pt x="325755" y="0"/>
                    </a:cubicBezTo>
                    <a:close/>
                  </a:path>
                </a:pathLst>
              </a:custGeom>
              <a:solidFill>
                <a:srgbClr val="43454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6" name="Google Shape;636;p9"/>
              <p:cNvSpPr/>
              <p:nvPr/>
            </p:nvSpPr>
            <p:spPr>
              <a:xfrm>
                <a:off x="4943283" y="2541269"/>
                <a:ext cx="327850" cy="590752"/>
              </a:xfrm>
              <a:custGeom>
                <a:avLst/>
                <a:gdLst/>
                <a:ahLst/>
                <a:cxnLst/>
                <a:rect l="l" t="t" r="r" b="b"/>
                <a:pathLst>
                  <a:path w="327850" h="590752" extrusionOk="0">
                    <a:moveTo>
                      <a:pt x="2096" y="0"/>
                    </a:moveTo>
                    <a:cubicBezTo>
                      <a:pt x="54483" y="278130"/>
                      <a:pt x="127826" y="469583"/>
                      <a:pt x="327851" y="560070"/>
                    </a:cubicBezTo>
                    <a:cubicBezTo>
                      <a:pt x="50673" y="686752"/>
                      <a:pt x="-13144" y="405765"/>
                      <a:pt x="2096" y="0"/>
                    </a:cubicBezTo>
                    <a:close/>
                  </a:path>
                </a:pathLst>
              </a:custGeom>
              <a:solidFill>
                <a:srgbClr val="43454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7" name="Google Shape;637;p9"/>
              <p:cNvSpPr/>
              <p:nvPr/>
            </p:nvSpPr>
            <p:spPr>
              <a:xfrm>
                <a:off x="4525327" y="2786062"/>
                <a:ext cx="422617" cy="762272"/>
              </a:xfrm>
              <a:custGeom>
                <a:avLst/>
                <a:gdLst/>
                <a:ahLst/>
                <a:cxnLst/>
                <a:rect l="l" t="t" r="r" b="b"/>
                <a:pathLst>
                  <a:path w="422617" h="762272" extrusionOk="0">
                    <a:moveTo>
                      <a:pt x="420052" y="0"/>
                    </a:moveTo>
                    <a:cubicBezTo>
                      <a:pt x="352425" y="359093"/>
                      <a:pt x="257175" y="605790"/>
                      <a:pt x="0" y="722947"/>
                    </a:cubicBezTo>
                    <a:cubicBezTo>
                      <a:pt x="357188" y="885825"/>
                      <a:pt x="439102" y="522922"/>
                      <a:pt x="420052" y="0"/>
                    </a:cubicBezTo>
                    <a:close/>
                  </a:path>
                </a:pathLst>
              </a:custGeom>
              <a:solidFill>
                <a:srgbClr val="43454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8" name="Google Shape;638;p9"/>
              <p:cNvSpPr/>
              <p:nvPr/>
            </p:nvSpPr>
            <p:spPr>
              <a:xfrm>
                <a:off x="4942603" y="2786062"/>
                <a:ext cx="422828" cy="762272"/>
              </a:xfrm>
              <a:custGeom>
                <a:avLst/>
                <a:gdLst/>
                <a:ahLst/>
                <a:cxnLst/>
                <a:rect l="l" t="t" r="r" b="b"/>
                <a:pathLst>
                  <a:path w="422828" h="762272" extrusionOk="0">
                    <a:moveTo>
                      <a:pt x="2776" y="0"/>
                    </a:moveTo>
                    <a:cubicBezTo>
                      <a:pt x="70404" y="359093"/>
                      <a:pt x="165654" y="605790"/>
                      <a:pt x="422829" y="722947"/>
                    </a:cubicBezTo>
                    <a:cubicBezTo>
                      <a:pt x="65641" y="885825"/>
                      <a:pt x="-17226" y="522922"/>
                      <a:pt x="2776" y="0"/>
                    </a:cubicBezTo>
                    <a:close/>
                  </a:path>
                </a:pathLst>
              </a:custGeom>
              <a:solidFill>
                <a:srgbClr val="43454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9" name="Google Shape;639;p9"/>
              <p:cNvSpPr/>
              <p:nvPr/>
            </p:nvSpPr>
            <p:spPr>
              <a:xfrm>
                <a:off x="4415789" y="3043237"/>
                <a:ext cx="532763" cy="761880"/>
              </a:xfrm>
              <a:custGeom>
                <a:avLst/>
                <a:gdLst/>
                <a:ahLst/>
                <a:cxnLst/>
                <a:rect l="l" t="t" r="r" b="b"/>
                <a:pathLst>
                  <a:path w="532763" h="761880" extrusionOk="0">
                    <a:moveTo>
                      <a:pt x="529590" y="0"/>
                    </a:moveTo>
                    <a:cubicBezTo>
                      <a:pt x="443865" y="359093"/>
                      <a:pt x="324802" y="605790"/>
                      <a:pt x="0" y="722947"/>
                    </a:cubicBezTo>
                    <a:cubicBezTo>
                      <a:pt x="449580" y="884872"/>
                      <a:pt x="553402" y="521970"/>
                      <a:pt x="529590" y="0"/>
                    </a:cubicBezTo>
                    <a:close/>
                  </a:path>
                </a:pathLst>
              </a:custGeom>
              <a:solidFill>
                <a:srgbClr val="43454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0" name="Google Shape;640;p9"/>
              <p:cNvSpPr/>
              <p:nvPr/>
            </p:nvSpPr>
            <p:spPr>
              <a:xfrm>
                <a:off x="4941976" y="3043237"/>
                <a:ext cx="532992" cy="761880"/>
              </a:xfrm>
              <a:custGeom>
                <a:avLst/>
                <a:gdLst/>
                <a:ahLst/>
                <a:cxnLst/>
                <a:rect l="l" t="t" r="r" b="b"/>
                <a:pathLst>
                  <a:path w="532992" h="761880" extrusionOk="0">
                    <a:moveTo>
                      <a:pt x="3403" y="0"/>
                    </a:moveTo>
                    <a:cubicBezTo>
                      <a:pt x="89128" y="359093"/>
                      <a:pt x="208190" y="605790"/>
                      <a:pt x="532993" y="722947"/>
                    </a:cubicBezTo>
                    <a:cubicBezTo>
                      <a:pt x="82460" y="884872"/>
                      <a:pt x="-21362" y="521970"/>
                      <a:pt x="3403" y="0"/>
                    </a:cubicBezTo>
                    <a:close/>
                  </a:path>
                </a:pathLst>
              </a:custGeom>
              <a:solidFill>
                <a:srgbClr val="43454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1" name="Google Shape;641;p9"/>
              <p:cNvSpPr/>
              <p:nvPr/>
            </p:nvSpPr>
            <p:spPr>
              <a:xfrm>
                <a:off x="4415789" y="3523296"/>
                <a:ext cx="532763" cy="762272"/>
              </a:xfrm>
              <a:custGeom>
                <a:avLst/>
                <a:gdLst/>
                <a:ahLst/>
                <a:cxnLst/>
                <a:rect l="l" t="t" r="r" b="b"/>
                <a:pathLst>
                  <a:path w="532763" h="762272" extrusionOk="0">
                    <a:moveTo>
                      <a:pt x="529590" y="0"/>
                    </a:moveTo>
                    <a:cubicBezTo>
                      <a:pt x="443865" y="359093"/>
                      <a:pt x="324802" y="605790"/>
                      <a:pt x="0" y="722947"/>
                    </a:cubicBezTo>
                    <a:cubicBezTo>
                      <a:pt x="449580" y="885825"/>
                      <a:pt x="553402" y="522922"/>
                      <a:pt x="529590" y="0"/>
                    </a:cubicBezTo>
                    <a:close/>
                  </a:path>
                </a:pathLst>
              </a:custGeom>
              <a:solidFill>
                <a:srgbClr val="43454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2" name="Google Shape;642;p9"/>
              <p:cNvSpPr/>
              <p:nvPr/>
            </p:nvSpPr>
            <p:spPr>
              <a:xfrm>
                <a:off x="4941976" y="3523296"/>
                <a:ext cx="532992" cy="762272"/>
              </a:xfrm>
              <a:custGeom>
                <a:avLst/>
                <a:gdLst/>
                <a:ahLst/>
                <a:cxnLst/>
                <a:rect l="l" t="t" r="r" b="b"/>
                <a:pathLst>
                  <a:path w="532992" h="762272" extrusionOk="0">
                    <a:moveTo>
                      <a:pt x="3403" y="0"/>
                    </a:moveTo>
                    <a:cubicBezTo>
                      <a:pt x="89128" y="359093"/>
                      <a:pt x="208190" y="605790"/>
                      <a:pt x="532993" y="722947"/>
                    </a:cubicBezTo>
                    <a:cubicBezTo>
                      <a:pt x="82460" y="885825"/>
                      <a:pt x="-21362" y="522922"/>
                      <a:pt x="3403" y="0"/>
                    </a:cubicBezTo>
                    <a:close/>
                  </a:path>
                </a:pathLst>
              </a:custGeom>
              <a:solidFill>
                <a:srgbClr val="43454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3" name="Google Shape;643;p9"/>
              <p:cNvSpPr/>
              <p:nvPr/>
            </p:nvSpPr>
            <p:spPr>
              <a:xfrm>
                <a:off x="4150041" y="3794759"/>
                <a:ext cx="800200" cy="762272"/>
              </a:xfrm>
              <a:custGeom>
                <a:avLst/>
                <a:gdLst/>
                <a:ahLst/>
                <a:cxnLst/>
                <a:rect l="l" t="t" r="r" b="b"/>
                <a:pathLst>
                  <a:path w="800200" h="762272" extrusionOk="0">
                    <a:moveTo>
                      <a:pt x="795338" y="0"/>
                    </a:moveTo>
                    <a:cubicBezTo>
                      <a:pt x="666750" y="359093"/>
                      <a:pt x="487680" y="605790"/>
                      <a:pt x="0" y="722947"/>
                    </a:cubicBezTo>
                    <a:cubicBezTo>
                      <a:pt x="675323" y="885825"/>
                      <a:pt x="831533" y="522922"/>
                      <a:pt x="795338" y="0"/>
                    </a:cubicBezTo>
                    <a:close/>
                  </a:path>
                </a:pathLst>
              </a:custGeom>
              <a:solidFill>
                <a:srgbClr val="43454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4" name="Google Shape;644;p9"/>
              <p:cNvSpPr/>
              <p:nvPr/>
            </p:nvSpPr>
            <p:spPr>
              <a:xfrm>
                <a:off x="4940286" y="3794759"/>
                <a:ext cx="800431" cy="762272"/>
              </a:xfrm>
              <a:custGeom>
                <a:avLst/>
                <a:gdLst/>
                <a:ahLst/>
                <a:cxnLst/>
                <a:rect l="l" t="t" r="r" b="b"/>
                <a:pathLst>
                  <a:path w="800431" h="762272" extrusionOk="0">
                    <a:moveTo>
                      <a:pt x="5093" y="0"/>
                    </a:moveTo>
                    <a:cubicBezTo>
                      <a:pt x="133681" y="359093"/>
                      <a:pt x="312751" y="605790"/>
                      <a:pt x="800431" y="722947"/>
                    </a:cubicBezTo>
                    <a:cubicBezTo>
                      <a:pt x="124156" y="885825"/>
                      <a:pt x="-32054" y="522922"/>
                      <a:pt x="5093" y="0"/>
                    </a:cubicBezTo>
                    <a:close/>
                  </a:path>
                </a:pathLst>
              </a:custGeom>
              <a:solidFill>
                <a:srgbClr val="43454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5" name="Google Shape;645;p9"/>
              <p:cNvSpPr/>
              <p:nvPr/>
            </p:nvSpPr>
            <p:spPr>
              <a:xfrm>
                <a:off x="4085272" y="4008119"/>
                <a:ext cx="865352" cy="824168"/>
              </a:xfrm>
              <a:custGeom>
                <a:avLst/>
                <a:gdLst/>
                <a:ahLst/>
                <a:cxnLst/>
                <a:rect l="l" t="t" r="r" b="b"/>
                <a:pathLst>
                  <a:path w="865352" h="824168" extrusionOk="0">
                    <a:moveTo>
                      <a:pt x="860107" y="0"/>
                    </a:moveTo>
                    <a:cubicBezTo>
                      <a:pt x="721043" y="388620"/>
                      <a:pt x="527685" y="655320"/>
                      <a:pt x="0" y="782003"/>
                    </a:cubicBezTo>
                    <a:cubicBezTo>
                      <a:pt x="730568" y="957263"/>
                      <a:pt x="899160" y="564833"/>
                      <a:pt x="860107" y="0"/>
                    </a:cubicBezTo>
                    <a:close/>
                  </a:path>
                </a:pathLst>
              </a:custGeom>
              <a:solidFill>
                <a:srgbClr val="43454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6" name="Google Shape;646;p9"/>
              <p:cNvSpPr/>
              <p:nvPr/>
            </p:nvSpPr>
            <p:spPr>
              <a:xfrm>
                <a:off x="4939904" y="4008119"/>
                <a:ext cx="865582" cy="824168"/>
              </a:xfrm>
              <a:custGeom>
                <a:avLst/>
                <a:gdLst/>
                <a:ahLst/>
                <a:cxnLst/>
                <a:rect l="l" t="t" r="r" b="b"/>
                <a:pathLst>
                  <a:path w="865582" h="824168" extrusionOk="0">
                    <a:moveTo>
                      <a:pt x="5475" y="0"/>
                    </a:moveTo>
                    <a:cubicBezTo>
                      <a:pt x="144540" y="388620"/>
                      <a:pt x="337897" y="655320"/>
                      <a:pt x="865582" y="782003"/>
                    </a:cubicBezTo>
                    <a:cubicBezTo>
                      <a:pt x="134062" y="957263"/>
                      <a:pt x="-34530" y="564833"/>
                      <a:pt x="5475" y="0"/>
                    </a:cubicBezTo>
                    <a:close/>
                  </a:path>
                </a:pathLst>
              </a:custGeom>
              <a:solidFill>
                <a:srgbClr val="43454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647" name="Google Shape;647;p9"/>
          <p:cNvGrpSpPr/>
          <p:nvPr/>
        </p:nvGrpSpPr>
        <p:grpSpPr>
          <a:xfrm flipH="1">
            <a:off x="11021674" y="2343388"/>
            <a:ext cx="1163001" cy="2642607"/>
            <a:chOff x="2957512" y="2406014"/>
            <a:chExt cx="1163001" cy="2642607"/>
          </a:xfrm>
        </p:grpSpPr>
        <p:sp>
          <p:nvSpPr>
            <p:cNvPr id="648" name="Google Shape;648;p9"/>
            <p:cNvSpPr/>
            <p:nvPr/>
          </p:nvSpPr>
          <p:spPr>
            <a:xfrm>
              <a:off x="3043237" y="2406014"/>
              <a:ext cx="171450" cy="2465069"/>
            </a:xfrm>
            <a:custGeom>
              <a:avLst/>
              <a:gdLst/>
              <a:ahLst/>
              <a:cxnLst/>
              <a:rect l="l" t="t" r="r" b="b"/>
              <a:pathLst>
                <a:path w="171450" h="2465069" extrusionOk="0">
                  <a:moveTo>
                    <a:pt x="85725" y="0"/>
                  </a:moveTo>
                  <a:lnTo>
                    <a:pt x="128588" y="1232535"/>
                  </a:lnTo>
                  <a:lnTo>
                    <a:pt x="171450" y="2465070"/>
                  </a:lnTo>
                  <a:lnTo>
                    <a:pt x="85725" y="2465070"/>
                  </a:lnTo>
                  <a:lnTo>
                    <a:pt x="0" y="2465070"/>
                  </a:lnTo>
                  <a:lnTo>
                    <a:pt x="42863" y="1232535"/>
                  </a:lnTo>
                  <a:close/>
                </a:path>
              </a:pathLst>
            </a:custGeom>
            <a:solidFill>
              <a:srgbClr val="575B5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9" name="Google Shape;649;p9"/>
            <p:cNvSpPr/>
            <p:nvPr/>
          </p:nvSpPr>
          <p:spPr>
            <a:xfrm>
              <a:off x="2957512" y="2406014"/>
              <a:ext cx="173700" cy="669607"/>
            </a:xfrm>
            <a:custGeom>
              <a:avLst/>
              <a:gdLst/>
              <a:ahLst/>
              <a:cxnLst/>
              <a:rect l="l" t="t" r="r" b="b"/>
              <a:pathLst>
                <a:path w="173700" h="669607" extrusionOk="0">
                  <a:moveTo>
                    <a:pt x="171450" y="0"/>
                  </a:moveTo>
                  <a:cubicBezTo>
                    <a:pt x="133350" y="200025"/>
                    <a:pt x="86678" y="361950"/>
                    <a:pt x="0" y="480060"/>
                  </a:cubicBezTo>
                  <a:lnTo>
                    <a:pt x="0" y="669607"/>
                  </a:lnTo>
                  <a:cubicBezTo>
                    <a:pt x="147638" y="610553"/>
                    <a:pt x="183833" y="343853"/>
                    <a:pt x="171450" y="0"/>
                  </a:cubicBezTo>
                  <a:close/>
                </a:path>
              </a:pathLst>
            </a:custGeom>
            <a:solidFill>
              <a:srgbClr val="575B5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0" name="Google Shape;650;p9"/>
            <p:cNvSpPr/>
            <p:nvPr/>
          </p:nvSpPr>
          <p:spPr>
            <a:xfrm>
              <a:off x="3126644" y="2406014"/>
              <a:ext cx="378555" cy="681599"/>
            </a:xfrm>
            <a:custGeom>
              <a:avLst/>
              <a:gdLst/>
              <a:ahLst/>
              <a:cxnLst/>
              <a:rect l="l" t="t" r="r" b="b"/>
              <a:pathLst>
                <a:path w="378555" h="681599" extrusionOk="0">
                  <a:moveTo>
                    <a:pt x="2318" y="0"/>
                  </a:moveTo>
                  <a:cubicBezTo>
                    <a:pt x="63278" y="320992"/>
                    <a:pt x="148050" y="541972"/>
                    <a:pt x="378555" y="646747"/>
                  </a:cubicBezTo>
                  <a:cubicBezTo>
                    <a:pt x="58515" y="791528"/>
                    <a:pt x="-14827" y="467678"/>
                    <a:pt x="2318" y="0"/>
                  </a:cubicBezTo>
                  <a:close/>
                </a:path>
              </a:pathLst>
            </a:custGeom>
            <a:solidFill>
              <a:srgbClr val="575B5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1" name="Google Shape;651;p9"/>
            <p:cNvSpPr/>
            <p:nvPr/>
          </p:nvSpPr>
          <p:spPr>
            <a:xfrm>
              <a:off x="2957512" y="2687954"/>
              <a:ext cx="174282" cy="835342"/>
            </a:xfrm>
            <a:custGeom>
              <a:avLst/>
              <a:gdLst/>
              <a:ahLst/>
              <a:cxnLst/>
              <a:rect l="l" t="t" r="r" b="b"/>
              <a:pathLst>
                <a:path w="174282" h="835342" extrusionOk="0">
                  <a:moveTo>
                    <a:pt x="171450" y="0"/>
                  </a:moveTo>
                  <a:cubicBezTo>
                    <a:pt x="130493" y="217170"/>
                    <a:pt x="80963" y="398145"/>
                    <a:pt x="0" y="541973"/>
                  </a:cubicBezTo>
                  <a:lnTo>
                    <a:pt x="0" y="835343"/>
                  </a:lnTo>
                  <a:cubicBezTo>
                    <a:pt x="148590" y="722948"/>
                    <a:pt x="185738" y="402908"/>
                    <a:pt x="171450" y="0"/>
                  </a:cubicBezTo>
                  <a:close/>
                </a:path>
              </a:pathLst>
            </a:custGeom>
            <a:solidFill>
              <a:srgbClr val="575B5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2" name="Google Shape;652;p9"/>
            <p:cNvSpPr/>
            <p:nvPr/>
          </p:nvSpPr>
          <p:spPr>
            <a:xfrm>
              <a:off x="3125804" y="2687954"/>
              <a:ext cx="487979" cy="879618"/>
            </a:xfrm>
            <a:custGeom>
              <a:avLst/>
              <a:gdLst/>
              <a:ahLst/>
              <a:cxnLst/>
              <a:rect l="l" t="t" r="r" b="b"/>
              <a:pathLst>
                <a:path w="487979" h="879618" extrusionOk="0">
                  <a:moveTo>
                    <a:pt x="3157" y="0"/>
                  </a:moveTo>
                  <a:cubicBezTo>
                    <a:pt x="81262" y="414338"/>
                    <a:pt x="190800" y="699135"/>
                    <a:pt x="487980" y="834390"/>
                  </a:cubicBezTo>
                  <a:cubicBezTo>
                    <a:pt x="75547" y="1022033"/>
                    <a:pt x="-19703" y="602933"/>
                    <a:pt x="3157" y="0"/>
                  </a:cubicBezTo>
                  <a:close/>
                </a:path>
              </a:pathLst>
            </a:custGeom>
            <a:solidFill>
              <a:srgbClr val="575B5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3" name="Google Shape;653;p9"/>
            <p:cNvSpPr/>
            <p:nvPr/>
          </p:nvSpPr>
          <p:spPr>
            <a:xfrm>
              <a:off x="2957512" y="2984181"/>
              <a:ext cx="175249" cy="802005"/>
            </a:xfrm>
            <a:custGeom>
              <a:avLst/>
              <a:gdLst/>
              <a:ahLst/>
              <a:cxnLst/>
              <a:rect l="l" t="t" r="r" b="b"/>
              <a:pathLst>
                <a:path w="175249" h="802005" extrusionOk="0">
                  <a:moveTo>
                    <a:pt x="171450" y="0"/>
                  </a:moveTo>
                  <a:cubicBezTo>
                    <a:pt x="127635" y="183833"/>
                    <a:pt x="76200" y="341948"/>
                    <a:pt x="0" y="472440"/>
                  </a:cubicBezTo>
                  <a:lnTo>
                    <a:pt x="0" y="802005"/>
                  </a:lnTo>
                  <a:cubicBezTo>
                    <a:pt x="150495" y="667703"/>
                    <a:pt x="188595" y="368618"/>
                    <a:pt x="171450" y="0"/>
                  </a:cubicBezTo>
                  <a:close/>
                </a:path>
              </a:pathLst>
            </a:custGeom>
            <a:solidFill>
              <a:srgbClr val="575B5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4" name="Google Shape;654;p9"/>
            <p:cNvSpPr/>
            <p:nvPr/>
          </p:nvSpPr>
          <p:spPr>
            <a:xfrm>
              <a:off x="3125039" y="2984181"/>
              <a:ext cx="614474" cy="879618"/>
            </a:xfrm>
            <a:custGeom>
              <a:avLst/>
              <a:gdLst/>
              <a:ahLst/>
              <a:cxnLst/>
              <a:rect l="l" t="t" r="r" b="b"/>
              <a:pathLst>
                <a:path w="614474" h="879618" extrusionOk="0">
                  <a:moveTo>
                    <a:pt x="3922" y="0"/>
                  </a:moveTo>
                  <a:cubicBezTo>
                    <a:pt x="102982" y="414338"/>
                    <a:pt x="240142" y="699135"/>
                    <a:pt x="614475" y="834390"/>
                  </a:cubicBezTo>
                  <a:cubicBezTo>
                    <a:pt x="95362" y="1022033"/>
                    <a:pt x="-24653" y="602933"/>
                    <a:pt x="3922" y="0"/>
                  </a:cubicBezTo>
                  <a:close/>
                </a:path>
              </a:pathLst>
            </a:custGeom>
            <a:solidFill>
              <a:srgbClr val="575B5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5" name="Google Shape;655;p9"/>
            <p:cNvSpPr/>
            <p:nvPr/>
          </p:nvSpPr>
          <p:spPr>
            <a:xfrm>
              <a:off x="2957512" y="3539489"/>
              <a:ext cx="175249" cy="802004"/>
            </a:xfrm>
            <a:custGeom>
              <a:avLst/>
              <a:gdLst/>
              <a:ahLst/>
              <a:cxnLst/>
              <a:rect l="l" t="t" r="r" b="b"/>
              <a:pathLst>
                <a:path w="175249" h="802004" extrusionOk="0">
                  <a:moveTo>
                    <a:pt x="171450" y="0"/>
                  </a:moveTo>
                  <a:cubicBezTo>
                    <a:pt x="127635" y="183832"/>
                    <a:pt x="76200" y="341947"/>
                    <a:pt x="0" y="472440"/>
                  </a:cubicBezTo>
                  <a:lnTo>
                    <a:pt x="0" y="802005"/>
                  </a:lnTo>
                  <a:cubicBezTo>
                    <a:pt x="150495" y="666750"/>
                    <a:pt x="188595" y="367665"/>
                    <a:pt x="171450" y="0"/>
                  </a:cubicBezTo>
                  <a:close/>
                </a:path>
              </a:pathLst>
            </a:custGeom>
            <a:solidFill>
              <a:srgbClr val="575B5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6" name="Google Shape;656;p9"/>
            <p:cNvSpPr/>
            <p:nvPr/>
          </p:nvSpPr>
          <p:spPr>
            <a:xfrm>
              <a:off x="3125039" y="3539489"/>
              <a:ext cx="614474" cy="879291"/>
            </a:xfrm>
            <a:custGeom>
              <a:avLst/>
              <a:gdLst/>
              <a:ahLst/>
              <a:cxnLst/>
              <a:rect l="l" t="t" r="r" b="b"/>
              <a:pathLst>
                <a:path w="614474" h="879291" extrusionOk="0">
                  <a:moveTo>
                    <a:pt x="3922" y="0"/>
                  </a:moveTo>
                  <a:cubicBezTo>
                    <a:pt x="102982" y="414338"/>
                    <a:pt x="240142" y="699135"/>
                    <a:pt x="614475" y="834390"/>
                  </a:cubicBezTo>
                  <a:cubicBezTo>
                    <a:pt x="95362" y="1021080"/>
                    <a:pt x="-24653" y="602932"/>
                    <a:pt x="3922" y="0"/>
                  </a:cubicBezTo>
                  <a:close/>
                </a:path>
              </a:pathLst>
            </a:custGeom>
            <a:solidFill>
              <a:srgbClr val="575B5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7" name="Google Shape;657;p9"/>
            <p:cNvSpPr/>
            <p:nvPr/>
          </p:nvSpPr>
          <p:spPr>
            <a:xfrm>
              <a:off x="2957512" y="3851909"/>
              <a:ext cx="177072" cy="735330"/>
            </a:xfrm>
            <a:custGeom>
              <a:avLst/>
              <a:gdLst/>
              <a:ahLst/>
              <a:cxnLst/>
              <a:rect l="l" t="t" r="r" b="b"/>
              <a:pathLst>
                <a:path w="177072" h="735330" extrusionOk="0">
                  <a:moveTo>
                    <a:pt x="171450" y="0"/>
                  </a:moveTo>
                  <a:cubicBezTo>
                    <a:pt x="123825" y="133350"/>
                    <a:pt x="69533" y="253365"/>
                    <a:pt x="0" y="359093"/>
                  </a:cubicBezTo>
                  <a:lnTo>
                    <a:pt x="0" y="735330"/>
                  </a:lnTo>
                  <a:cubicBezTo>
                    <a:pt x="154305" y="581978"/>
                    <a:pt x="193358" y="316230"/>
                    <a:pt x="171450" y="0"/>
                  </a:cubicBezTo>
                  <a:close/>
                </a:path>
              </a:pathLst>
            </a:custGeom>
            <a:solidFill>
              <a:srgbClr val="575B5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8" name="Google Shape;658;p9"/>
            <p:cNvSpPr/>
            <p:nvPr/>
          </p:nvSpPr>
          <p:spPr>
            <a:xfrm>
              <a:off x="3123079" y="3851909"/>
              <a:ext cx="923139" cy="879618"/>
            </a:xfrm>
            <a:custGeom>
              <a:avLst/>
              <a:gdLst/>
              <a:ahLst/>
              <a:cxnLst/>
              <a:rect l="l" t="t" r="r" b="b"/>
              <a:pathLst>
                <a:path w="923139" h="879618" extrusionOk="0">
                  <a:moveTo>
                    <a:pt x="5882" y="0"/>
                  </a:moveTo>
                  <a:cubicBezTo>
                    <a:pt x="153520" y="414338"/>
                    <a:pt x="360212" y="699135"/>
                    <a:pt x="923140" y="834390"/>
                  </a:cubicBezTo>
                  <a:cubicBezTo>
                    <a:pt x="143042" y="1022033"/>
                    <a:pt x="-36980" y="602933"/>
                    <a:pt x="5882" y="0"/>
                  </a:cubicBezTo>
                  <a:close/>
                </a:path>
              </a:pathLst>
            </a:custGeom>
            <a:solidFill>
              <a:srgbClr val="575B5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9" name="Google Shape;659;p9"/>
            <p:cNvSpPr/>
            <p:nvPr/>
          </p:nvSpPr>
          <p:spPr>
            <a:xfrm>
              <a:off x="2957512" y="4097654"/>
              <a:ext cx="177474" cy="781050"/>
            </a:xfrm>
            <a:custGeom>
              <a:avLst/>
              <a:gdLst/>
              <a:ahLst/>
              <a:cxnLst/>
              <a:rect l="l" t="t" r="r" b="b"/>
              <a:pathLst>
                <a:path w="177474" h="781050" extrusionOk="0">
                  <a:moveTo>
                    <a:pt x="171450" y="0"/>
                  </a:moveTo>
                  <a:cubicBezTo>
                    <a:pt x="122873" y="135255"/>
                    <a:pt x="68580" y="258127"/>
                    <a:pt x="0" y="366713"/>
                  </a:cubicBezTo>
                  <a:lnTo>
                    <a:pt x="0" y="781050"/>
                  </a:lnTo>
                  <a:cubicBezTo>
                    <a:pt x="155258" y="612457"/>
                    <a:pt x="194310" y="332422"/>
                    <a:pt x="171450" y="0"/>
                  </a:cubicBezTo>
                  <a:close/>
                </a:path>
              </a:pathLst>
            </a:custGeom>
            <a:solidFill>
              <a:srgbClr val="575B5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0" name="Google Shape;660;p9"/>
            <p:cNvSpPr/>
            <p:nvPr/>
          </p:nvSpPr>
          <p:spPr>
            <a:xfrm>
              <a:off x="3122746" y="4097654"/>
              <a:ext cx="997767" cy="950967"/>
            </a:xfrm>
            <a:custGeom>
              <a:avLst/>
              <a:gdLst/>
              <a:ahLst/>
              <a:cxnLst/>
              <a:rect l="l" t="t" r="r" b="b"/>
              <a:pathLst>
                <a:path w="997767" h="950967" extrusionOk="0">
                  <a:moveTo>
                    <a:pt x="6216" y="0"/>
                  </a:moveTo>
                  <a:cubicBezTo>
                    <a:pt x="166236" y="447675"/>
                    <a:pt x="390073" y="756285"/>
                    <a:pt x="997768" y="902017"/>
                  </a:cubicBezTo>
                  <a:cubicBezTo>
                    <a:pt x="154805" y="1104900"/>
                    <a:pt x="-39505" y="652463"/>
                    <a:pt x="6216" y="0"/>
                  </a:cubicBezTo>
                  <a:close/>
                </a:path>
              </a:pathLst>
            </a:custGeom>
            <a:solidFill>
              <a:srgbClr val="575B5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61" name="Google Shape;661;p9"/>
          <p:cNvSpPr/>
          <p:nvPr/>
        </p:nvSpPr>
        <p:spPr>
          <a:xfrm flipH="1">
            <a:off x="10582571" y="3996154"/>
            <a:ext cx="1602104" cy="607042"/>
          </a:xfrm>
          <a:custGeom>
            <a:avLst/>
            <a:gdLst/>
            <a:ahLst/>
            <a:cxnLst/>
            <a:rect l="l" t="t" r="r" b="b"/>
            <a:pathLst>
              <a:path w="1602104" h="607042" extrusionOk="0">
                <a:moveTo>
                  <a:pt x="0" y="379395"/>
                </a:moveTo>
                <a:cubicBezTo>
                  <a:pt x="126683" y="-3510"/>
                  <a:pt x="266700" y="58402"/>
                  <a:pt x="417195" y="429877"/>
                </a:cubicBezTo>
                <a:cubicBezTo>
                  <a:pt x="589598" y="-171150"/>
                  <a:pt x="773430" y="-134955"/>
                  <a:pt x="969645" y="494647"/>
                </a:cubicBezTo>
                <a:cubicBezTo>
                  <a:pt x="1025843" y="245092"/>
                  <a:pt x="1199198" y="199372"/>
                  <a:pt x="1602105" y="555607"/>
                </a:cubicBezTo>
                <a:lnTo>
                  <a:pt x="0" y="607042"/>
                </a:lnTo>
                <a:lnTo>
                  <a:pt x="0" y="379395"/>
                </a:lnTo>
                <a:close/>
              </a:path>
            </a:pathLst>
          </a:custGeom>
          <a:solidFill>
            <a:srgbClr val="43454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2" name="Google Shape;662;p9"/>
          <p:cNvSpPr/>
          <p:nvPr/>
        </p:nvSpPr>
        <p:spPr>
          <a:xfrm flipH="1">
            <a:off x="-11135" y="4450865"/>
            <a:ext cx="12195810" cy="2119312"/>
          </a:xfrm>
          <a:custGeom>
            <a:avLst/>
            <a:gdLst/>
            <a:ahLst/>
            <a:cxnLst/>
            <a:rect l="l" t="t" r="r" b="b"/>
            <a:pathLst>
              <a:path w="6286500" h="2119312" extrusionOk="0">
                <a:moveTo>
                  <a:pt x="0" y="0"/>
                </a:moveTo>
                <a:lnTo>
                  <a:pt x="6286500" y="332422"/>
                </a:lnTo>
                <a:lnTo>
                  <a:pt x="6286500" y="2119313"/>
                </a:lnTo>
                <a:lnTo>
                  <a:pt x="0" y="2119313"/>
                </a:lnTo>
                <a:close/>
              </a:path>
            </a:pathLst>
          </a:custGeom>
          <a:solidFill>
            <a:srgbClr val="4C4F5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3" name="Google Shape;663;p9"/>
          <p:cNvSpPr/>
          <p:nvPr/>
        </p:nvSpPr>
        <p:spPr>
          <a:xfrm flipH="1">
            <a:off x="-11135" y="5069038"/>
            <a:ext cx="12195810" cy="583882"/>
          </a:xfrm>
          <a:custGeom>
            <a:avLst/>
            <a:gdLst/>
            <a:ahLst/>
            <a:cxnLst/>
            <a:rect l="l" t="t" r="r" b="b"/>
            <a:pathLst>
              <a:path w="6286500" h="583882" extrusionOk="0">
                <a:moveTo>
                  <a:pt x="6286500" y="0"/>
                </a:moveTo>
                <a:lnTo>
                  <a:pt x="0" y="565785"/>
                </a:lnTo>
                <a:lnTo>
                  <a:pt x="6286500" y="583883"/>
                </a:lnTo>
                <a:close/>
              </a:path>
            </a:pathLst>
          </a:custGeom>
          <a:solidFill>
            <a:srgbClr val="71747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4" name="Google Shape;664;p9"/>
          <p:cNvSpPr/>
          <p:nvPr/>
        </p:nvSpPr>
        <p:spPr>
          <a:xfrm flipH="1">
            <a:off x="-6598" y="5311073"/>
            <a:ext cx="7731235" cy="342022"/>
          </a:xfrm>
          <a:custGeom>
            <a:avLst/>
            <a:gdLst/>
            <a:ahLst/>
            <a:cxnLst/>
            <a:rect l="l" t="t" r="r" b="b"/>
            <a:pathLst>
              <a:path w="3251834" h="179069" extrusionOk="0">
                <a:moveTo>
                  <a:pt x="3251835" y="0"/>
                </a:moveTo>
                <a:lnTo>
                  <a:pt x="0" y="169545"/>
                </a:lnTo>
                <a:lnTo>
                  <a:pt x="3251835" y="179070"/>
                </a:lnTo>
                <a:close/>
              </a:path>
            </a:pathLst>
          </a:custGeom>
          <a:solidFill>
            <a:srgbClr val="A5A5A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5" name="Google Shape;665;p9"/>
          <p:cNvSpPr/>
          <p:nvPr/>
        </p:nvSpPr>
        <p:spPr>
          <a:xfrm flipH="1">
            <a:off x="-11135" y="5980581"/>
            <a:ext cx="12195810" cy="875347"/>
          </a:xfrm>
          <a:custGeom>
            <a:avLst/>
            <a:gdLst/>
            <a:ahLst/>
            <a:cxnLst/>
            <a:rect l="l" t="t" r="r" b="b"/>
            <a:pathLst>
              <a:path w="6286500" h="875347" extrusionOk="0">
                <a:moveTo>
                  <a:pt x="0" y="0"/>
                </a:moveTo>
                <a:lnTo>
                  <a:pt x="6286500" y="565785"/>
                </a:lnTo>
                <a:lnTo>
                  <a:pt x="6286500" y="875348"/>
                </a:lnTo>
                <a:lnTo>
                  <a:pt x="0" y="875348"/>
                </a:lnTo>
                <a:close/>
              </a:path>
            </a:pathLst>
          </a:custGeom>
          <a:solidFill>
            <a:srgbClr val="43454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6" name="Google Shape;666;p9"/>
          <p:cNvSpPr/>
          <p:nvPr/>
        </p:nvSpPr>
        <p:spPr>
          <a:xfrm flipH="1">
            <a:off x="-7325" y="3855762"/>
            <a:ext cx="1603057" cy="974699"/>
          </a:xfrm>
          <a:custGeom>
            <a:avLst/>
            <a:gdLst/>
            <a:ahLst/>
            <a:cxnLst/>
            <a:rect l="l" t="t" r="r" b="b"/>
            <a:pathLst>
              <a:path w="1603057" h="974699" extrusionOk="0">
                <a:moveTo>
                  <a:pt x="1602105" y="608940"/>
                </a:moveTo>
                <a:cubicBezTo>
                  <a:pt x="1475423" y="-5423"/>
                  <a:pt x="1335405" y="94590"/>
                  <a:pt x="1184910" y="689902"/>
                </a:cubicBezTo>
                <a:cubicBezTo>
                  <a:pt x="1012507" y="-274980"/>
                  <a:pt x="828675" y="-215925"/>
                  <a:pt x="632460" y="792773"/>
                </a:cubicBezTo>
                <a:cubicBezTo>
                  <a:pt x="576263" y="392723"/>
                  <a:pt x="402907" y="319380"/>
                  <a:pt x="0" y="889927"/>
                </a:cubicBezTo>
                <a:lnTo>
                  <a:pt x="1603057" y="974700"/>
                </a:lnTo>
                <a:lnTo>
                  <a:pt x="1603057" y="608940"/>
                </a:lnTo>
                <a:close/>
              </a:path>
            </a:pathLst>
          </a:custGeom>
          <a:solidFill>
            <a:srgbClr val="43454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7" name="Google Shape;667;p9"/>
          <p:cNvSpPr/>
          <p:nvPr/>
        </p:nvSpPr>
        <p:spPr>
          <a:xfrm flipH="1">
            <a:off x="2683413" y="361440"/>
            <a:ext cx="2575560" cy="694070"/>
          </a:xfrm>
          <a:custGeom>
            <a:avLst/>
            <a:gdLst/>
            <a:ahLst/>
            <a:cxnLst/>
            <a:rect l="l" t="t" r="r" b="b"/>
            <a:pathLst>
              <a:path w="2575560" h="694070" extrusionOk="0">
                <a:moveTo>
                  <a:pt x="0" y="694070"/>
                </a:moveTo>
                <a:cubicBezTo>
                  <a:pt x="858203" y="694070"/>
                  <a:pt x="1716405" y="694070"/>
                  <a:pt x="2575560" y="694070"/>
                </a:cubicBezTo>
                <a:cubicBezTo>
                  <a:pt x="2435543" y="662638"/>
                  <a:pt x="2295525" y="631206"/>
                  <a:pt x="2155508" y="599773"/>
                </a:cubicBezTo>
                <a:cubicBezTo>
                  <a:pt x="1987868" y="229251"/>
                  <a:pt x="1803083" y="305451"/>
                  <a:pt x="1611630" y="586438"/>
                </a:cubicBezTo>
                <a:cubicBezTo>
                  <a:pt x="1310640" y="-256524"/>
                  <a:pt x="1157288" y="-122222"/>
                  <a:pt x="1086803" y="555006"/>
                </a:cubicBezTo>
                <a:cubicBezTo>
                  <a:pt x="957263" y="218773"/>
                  <a:pt x="819150" y="303545"/>
                  <a:pt x="677228" y="555006"/>
                </a:cubicBezTo>
                <a:cubicBezTo>
                  <a:pt x="558165" y="-19352"/>
                  <a:pt x="420053" y="-3160"/>
                  <a:pt x="264795" y="595011"/>
                </a:cubicBezTo>
                <a:cubicBezTo>
                  <a:pt x="177165" y="628348"/>
                  <a:pt x="88583" y="661686"/>
                  <a:pt x="0" y="694070"/>
                </a:cubicBezTo>
                <a:close/>
              </a:path>
            </a:pathLst>
          </a:custGeom>
          <a:solidFill>
            <a:srgbClr val="FFFFFF">
              <a:alpha val="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8" name="Google Shape;668;p9"/>
          <p:cNvSpPr/>
          <p:nvPr/>
        </p:nvSpPr>
        <p:spPr>
          <a:xfrm flipH="1">
            <a:off x="919186" y="2058824"/>
            <a:ext cx="2637472" cy="552973"/>
          </a:xfrm>
          <a:custGeom>
            <a:avLst/>
            <a:gdLst/>
            <a:ahLst/>
            <a:cxnLst/>
            <a:rect l="l" t="t" r="r" b="b"/>
            <a:pathLst>
              <a:path w="2637472" h="552973" extrusionOk="0">
                <a:moveTo>
                  <a:pt x="2637473" y="552974"/>
                </a:moveTo>
                <a:lnTo>
                  <a:pt x="2174558" y="488203"/>
                </a:lnTo>
                <a:cubicBezTo>
                  <a:pt x="1945957" y="-196644"/>
                  <a:pt x="1808798" y="-107109"/>
                  <a:pt x="1724025" y="423434"/>
                </a:cubicBezTo>
                <a:cubicBezTo>
                  <a:pt x="1554480" y="116729"/>
                  <a:pt x="1388745" y="110061"/>
                  <a:pt x="1231582" y="450103"/>
                </a:cubicBezTo>
                <a:cubicBezTo>
                  <a:pt x="1145857" y="-29956"/>
                  <a:pt x="998220" y="-80439"/>
                  <a:pt x="768668" y="445341"/>
                </a:cubicBezTo>
                <a:cubicBezTo>
                  <a:pt x="606743" y="-19479"/>
                  <a:pt x="467678" y="34814"/>
                  <a:pt x="360045" y="450103"/>
                </a:cubicBezTo>
                <a:lnTo>
                  <a:pt x="0" y="552974"/>
                </a:lnTo>
                <a:lnTo>
                  <a:pt x="2637473" y="552974"/>
                </a:lnTo>
                <a:close/>
              </a:path>
            </a:pathLst>
          </a:custGeom>
          <a:solidFill>
            <a:srgbClr val="FFFFFF">
              <a:alpha val="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69" name="Google Shape;669;p9"/>
          <p:cNvGrpSpPr/>
          <p:nvPr/>
        </p:nvGrpSpPr>
        <p:grpSpPr>
          <a:xfrm flipH="1">
            <a:off x="10783548" y="-2072"/>
            <a:ext cx="1401127" cy="6278880"/>
            <a:chOff x="2957512" y="290512"/>
            <a:chExt cx="1401127" cy="6278880"/>
          </a:xfrm>
        </p:grpSpPr>
        <p:sp>
          <p:nvSpPr>
            <p:cNvPr id="670" name="Google Shape;670;p9"/>
            <p:cNvSpPr/>
            <p:nvPr/>
          </p:nvSpPr>
          <p:spPr>
            <a:xfrm>
              <a:off x="2957512" y="290512"/>
              <a:ext cx="694372" cy="956205"/>
            </a:xfrm>
            <a:custGeom>
              <a:avLst/>
              <a:gdLst/>
              <a:ahLst/>
              <a:cxnLst/>
              <a:rect l="l" t="t" r="r" b="b"/>
              <a:pathLst>
                <a:path w="694372" h="956205" extrusionOk="0">
                  <a:moveTo>
                    <a:pt x="160020" y="0"/>
                  </a:moveTo>
                  <a:cubicBezTo>
                    <a:pt x="253365" y="387668"/>
                    <a:pt x="415290" y="673418"/>
                    <a:pt x="694373" y="850583"/>
                  </a:cubicBezTo>
                  <a:cubicBezTo>
                    <a:pt x="303848" y="1066800"/>
                    <a:pt x="91440" y="938213"/>
                    <a:pt x="0" y="581978"/>
                  </a:cubicBezTo>
                  <a:lnTo>
                    <a:pt x="0" y="0"/>
                  </a:lnTo>
                  <a:lnTo>
                    <a:pt x="160020" y="0"/>
                  </a:lnTo>
                  <a:close/>
                </a:path>
              </a:pathLst>
            </a:custGeom>
            <a:solidFill>
              <a:srgbClr val="43454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1" name="Google Shape;671;p9"/>
            <p:cNvSpPr/>
            <p:nvPr/>
          </p:nvSpPr>
          <p:spPr>
            <a:xfrm>
              <a:off x="2957512" y="873442"/>
              <a:ext cx="789622" cy="1823867"/>
            </a:xfrm>
            <a:custGeom>
              <a:avLst/>
              <a:gdLst/>
              <a:ahLst/>
              <a:cxnLst/>
              <a:rect l="l" t="t" r="r" b="b"/>
              <a:pathLst>
                <a:path w="789622" h="1823867" extrusionOk="0">
                  <a:moveTo>
                    <a:pt x="0" y="0"/>
                  </a:moveTo>
                  <a:cubicBezTo>
                    <a:pt x="90488" y="805815"/>
                    <a:pt x="299085" y="1377315"/>
                    <a:pt x="789623" y="1687830"/>
                  </a:cubicBezTo>
                  <a:cubicBezTo>
                    <a:pt x="401003" y="1903095"/>
                    <a:pt x="149543" y="1852613"/>
                    <a:pt x="0" y="160877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43454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2" name="Google Shape;672;p9"/>
            <p:cNvSpPr/>
            <p:nvPr/>
          </p:nvSpPr>
          <p:spPr>
            <a:xfrm>
              <a:off x="2957512" y="2070734"/>
              <a:ext cx="982027" cy="1521012"/>
            </a:xfrm>
            <a:custGeom>
              <a:avLst/>
              <a:gdLst/>
              <a:ahLst/>
              <a:cxnLst/>
              <a:rect l="l" t="t" r="r" b="b"/>
              <a:pathLst>
                <a:path w="982027" h="1521012" extrusionOk="0">
                  <a:moveTo>
                    <a:pt x="0" y="0"/>
                  </a:moveTo>
                  <a:cubicBezTo>
                    <a:pt x="154305" y="646748"/>
                    <a:pt x="437198" y="1114425"/>
                    <a:pt x="982028" y="1384935"/>
                  </a:cubicBezTo>
                  <a:cubicBezTo>
                    <a:pt x="511493" y="1594485"/>
                    <a:pt x="196215" y="1552575"/>
                    <a:pt x="0" y="132397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43454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3" name="Google Shape;673;p9"/>
            <p:cNvSpPr/>
            <p:nvPr/>
          </p:nvSpPr>
          <p:spPr>
            <a:xfrm>
              <a:off x="2957512" y="4301489"/>
              <a:ext cx="794385" cy="965915"/>
            </a:xfrm>
            <a:custGeom>
              <a:avLst/>
              <a:gdLst/>
              <a:ahLst/>
              <a:cxnLst/>
              <a:rect l="l" t="t" r="r" b="b"/>
              <a:pathLst>
                <a:path w="794385" h="965915" extrusionOk="0">
                  <a:moveTo>
                    <a:pt x="0" y="0"/>
                  </a:moveTo>
                  <a:cubicBezTo>
                    <a:pt x="170498" y="365760"/>
                    <a:pt x="421005" y="643890"/>
                    <a:pt x="794385" y="829628"/>
                  </a:cubicBezTo>
                  <a:cubicBezTo>
                    <a:pt x="451485" y="982028"/>
                    <a:pt x="191453" y="1002030"/>
                    <a:pt x="0" y="91249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43454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4" name="Google Shape;674;p9"/>
            <p:cNvSpPr/>
            <p:nvPr/>
          </p:nvSpPr>
          <p:spPr>
            <a:xfrm>
              <a:off x="2957512" y="5002529"/>
              <a:ext cx="1401127" cy="1210963"/>
            </a:xfrm>
            <a:custGeom>
              <a:avLst/>
              <a:gdLst/>
              <a:ahLst/>
              <a:cxnLst/>
              <a:rect l="l" t="t" r="r" b="b"/>
              <a:pathLst>
                <a:path w="1401127" h="1210963" extrusionOk="0">
                  <a:moveTo>
                    <a:pt x="0" y="0"/>
                  </a:moveTo>
                  <a:cubicBezTo>
                    <a:pt x="279083" y="487680"/>
                    <a:pt x="706755" y="849630"/>
                    <a:pt x="1401128" y="1074420"/>
                  </a:cubicBezTo>
                  <a:cubicBezTo>
                    <a:pt x="762000" y="1267777"/>
                    <a:pt x="308610" y="1247775"/>
                    <a:pt x="0" y="106489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43454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5" name="Google Shape;675;p9"/>
            <p:cNvSpPr/>
            <p:nvPr/>
          </p:nvSpPr>
          <p:spPr>
            <a:xfrm>
              <a:off x="2957512" y="5940742"/>
              <a:ext cx="566737" cy="628650"/>
            </a:xfrm>
            <a:custGeom>
              <a:avLst/>
              <a:gdLst/>
              <a:ahLst/>
              <a:cxnLst/>
              <a:rect l="l" t="t" r="r" b="b"/>
              <a:pathLst>
                <a:path w="566737" h="628650" extrusionOk="0">
                  <a:moveTo>
                    <a:pt x="0" y="0"/>
                  </a:moveTo>
                  <a:cubicBezTo>
                    <a:pt x="148590" y="240030"/>
                    <a:pt x="333375" y="449580"/>
                    <a:pt x="566738" y="628650"/>
                  </a:cubicBezTo>
                  <a:lnTo>
                    <a:pt x="0" y="6286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3454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76" name="Google Shape;676;p9"/>
          <p:cNvGrpSpPr/>
          <p:nvPr/>
        </p:nvGrpSpPr>
        <p:grpSpPr>
          <a:xfrm flipH="1">
            <a:off x="5554734" y="2381147"/>
            <a:ext cx="1943099" cy="2328150"/>
            <a:chOff x="4686842" y="2383219"/>
            <a:chExt cx="1943099" cy="2328150"/>
          </a:xfrm>
        </p:grpSpPr>
        <p:grpSp>
          <p:nvGrpSpPr>
            <p:cNvPr id="677" name="Google Shape;677;p9"/>
            <p:cNvGrpSpPr/>
            <p:nvPr/>
          </p:nvGrpSpPr>
          <p:grpSpPr>
            <a:xfrm>
              <a:off x="4817612" y="2383219"/>
              <a:ext cx="1509713" cy="2328150"/>
              <a:chOff x="7726679" y="2449829"/>
              <a:chExt cx="1509713" cy="2328150"/>
            </a:xfrm>
          </p:grpSpPr>
          <p:sp>
            <p:nvSpPr>
              <p:cNvPr id="678" name="Google Shape;678;p9"/>
              <p:cNvSpPr/>
              <p:nvPr/>
            </p:nvSpPr>
            <p:spPr>
              <a:xfrm>
                <a:off x="8500108" y="2449829"/>
                <a:ext cx="167956" cy="2328150"/>
              </a:xfrm>
              <a:custGeom>
                <a:avLst/>
                <a:gdLst/>
                <a:ahLst/>
                <a:cxnLst/>
                <a:rect l="l" t="t" r="r" b="b"/>
                <a:pathLst>
                  <a:path w="145732" h="2102167" extrusionOk="0">
                    <a:moveTo>
                      <a:pt x="72390" y="0"/>
                    </a:moveTo>
                    <a:lnTo>
                      <a:pt x="108585" y="1051560"/>
                    </a:lnTo>
                    <a:lnTo>
                      <a:pt x="145732" y="2102168"/>
                    </a:lnTo>
                    <a:lnTo>
                      <a:pt x="72390" y="2102168"/>
                    </a:lnTo>
                    <a:lnTo>
                      <a:pt x="0" y="2102168"/>
                    </a:lnTo>
                    <a:lnTo>
                      <a:pt x="36195" y="1051560"/>
                    </a:lnTo>
                    <a:close/>
                  </a:path>
                </a:pathLst>
              </a:custGeom>
              <a:solidFill>
                <a:srgbClr val="575B5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9" name="Google Shape;679;p9"/>
              <p:cNvSpPr/>
              <p:nvPr/>
            </p:nvSpPr>
            <p:spPr>
              <a:xfrm>
                <a:off x="8257272" y="2449829"/>
                <a:ext cx="322160" cy="581362"/>
              </a:xfrm>
              <a:custGeom>
                <a:avLst/>
                <a:gdLst/>
                <a:ahLst/>
                <a:cxnLst/>
                <a:rect l="l" t="t" r="r" b="b"/>
                <a:pathLst>
                  <a:path w="322160" h="581362" extrusionOk="0">
                    <a:moveTo>
                      <a:pt x="320040" y="0"/>
                    </a:moveTo>
                    <a:cubicBezTo>
                      <a:pt x="268605" y="273367"/>
                      <a:pt x="196215" y="461963"/>
                      <a:pt x="0" y="551498"/>
                    </a:cubicBezTo>
                    <a:cubicBezTo>
                      <a:pt x="272415" y="675323"/>
                      <a:pt x="335280" y="399098"/>
                      <a:pt x="320040" y="0"/>
                    </a:cubicBezTo>
                    <a:close/>
                  </a:path>
                </a:pathLst>
              </a:custGeom>
              <a:solidFill>
                <a:srgbClr val="575B5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0" name="Google Shape;680;p9"/>
              <p:cNvSpPr/>
              <p:nvPr/>
            </p:nvSpPr>
            <p:spPr>
              <a:xfrm>
                <a:off x="8570608" y="2449829"/>
                <a:ext cx="321930" cy="581362"/>
              </a:xfrm>
              <a:custGeom>
                <a:avLst/>
                <a:gdLst/>
                <a:ahLst/>
                <a:cxnLst/>
                <a:rect l="l" t="t" r="r" b="b"/>
                <a:pathLst>
                  <a:path w="321930" h="581362" extrusionOk="0">
                    <a:moveTo>
                      <a:pt x="1891" y="0"/>
                    </a:moveTo>
                    <a:cubicBezTo>
                      <a:pt x="53326" y="273367"/>
                      <a:pt x="125716" y="461963"/>
                      <a:pt x="321931" y="551498"/>
                    </a:cubicBezTo>
                    <a:cubicBezTo>
                      <a:pt x="50468" y="675323"/>
                      <a:pt x="-12397" y="399098"/>
                      <a:pt x="1891" y="0"/>
                    </a:cubicBezTo>
                    <a:close/>
                  </a:path>
                </a:pathLst>
              </a:custGeom>
              <a:solidFill>
                <a:srgbClr val="575B5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1" name="Google Shape;681;p9"/>
              <p:cNvSpPr/>
              <p:nvPr/>
            </p:nvSpPr>
            <p:spPr>
              <a:xfrm>
                <a:off x="8159114" y="2690812"/>
                <a:ext cx="415974" cy="749775"/>
              </a:xfrm>
              <a:custGeom>
                <a:avLst/>
                <a:gdLst/>
                <a:ahLst/>
                <a:cxnLst/>
                <a:rect l="l" t="t" r="r" b="b"/>
                <a:pathLst>
                  <a:path w="415974" h="749775" extrusionOk="0">
                    <a:moveTo>
                      <a:pt x="413385" y="0"/>
                    </a:moveTo>
                    <a:cubicBezTo>
                      <a:pt x="346710" y="353378"/>
                      <a:pt x="253365" y="595313"/>
                      <a:pt x="0" y="711518"/>
                    </a:cubicBezTo>
                    <a:cubicBezTo>
                      <a:pt x="351473" y="870585"/>
                      <a:pt x="432435" y="514350"/>
                      <a:pt x="413385" y="0"/>
                    </a:cubicBezTo>
                    <a:close/>
                  </a:path>
                </a:pathLst>
              </a:custGeom>
              <a:solidFill>
                <a:srgbClr val="575B5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2" name="Google Shape;682;p9"/>
              <p:cNvSpPr/>
              <p:nvPr/>
            </p:nvSpPr>
            <p:spPr>
              <a:xfrm>
                <a:off x="8569909" y="2690812"/>
                <a:ext cx="415974" cy="749775"/>
              </a:xfrm>
              <a:custGeom>
                <a:avLst/>
                <a:gdLst/>
                <a:ahLst/>
                <a:cxnLst/>
                <a:rect l="l" t="t" r="r" b="b"/>
                <a:pathLst>
                  <a:path w="415974" h="749775" extrusionOk="0">
                    <a:moveTo>
                      <a:pt x="2590" y="0"/>
                    </a:moveTo>
                    <a:cubicBezTo>
                      <a:pt x="69265" y="353378"/>
                      <a:pt x="162610" y="595313"/>
                      <a:pt x="415975" y="711518"/>
                    </a:cubicBezTo>
                    <a:cubicBezTo>
                      <a:pt x="64502" y="870585"/>
                      <a:pt x="-16460" y="514350"/>
                      <a:pt x="2590" y="0"/>
                    </a:cubicBezTo>
                    <a:close/>
                  </a:path>
                </a:pathLst>
              </a:custGeom>
              <a:solidFill>
                <a:srgbClr val="575B5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3" name="Google Shape;683;p9"/>
              <p:cNvSpPr/>
              <p:nvPr/>
            </p:nvSpPr>
            <p:spPr>
              <a:xfrm>
                <a:off x="8051481" y="2943224"/>
                <a:ext cx="524236" cy="749711"/>
              </a:xfrm>
              <a:custGeom>
                <a:avLst/>
                <a:gdLst/>
                <a:ahLst/>
                <a:cxnLst/>
                <a:rect l="l" t="t" r="r" b="b"/>
                <a:pathLst>
                  <a:path w="524236" h="749711" extrusionOk="0">
                    <a:moveTo>
                      <a:pt x="521018" y="0"/>
                    </a:moveTo>
                    <a:cubicBezTo>
                      <a:pt x="437198" y="353378"/>
                      <a:pt x="320040" y="595313"/>
                      <a:pt x="0" y="711518"/>
                    </a:cubicBezTo>
                    <a:cubicBezTo>
                      <a:pt x="442913" y="870585"/>
                      <a:pt x="544830" y="513397"/>
                      <a:pt x="521018" y="0"/>
                    </a:cubicBezTo>
                    <a:close/>
                  </a:path>
                </a:pathLst>
              </a:custGeom>
              <a:solidFill>
                <a:srgbClr val="575B5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4" name="Google Shape;684;p9"/>
              <p:cNvSpPr/>
              <p:nvPr/>
            </p:nvSpPr>
            <p:spPr>
              <a:xfrm>
                <a:off x="8569280" y="2943224"/>
                <a:ext cx="524236" cy="749711"/>
              </a:xfrm>
              <a:custGeom>
                <a:avLst/>
                <a:gdLst/>
                <a:ahLst/>
                <a:cxnLst/>
                <a:rect l="l" t="t" r="r" b="b"/>
                <a:pathLst>
                  <a:path w="524236" h="749711" extrusionOk="0">
                    <a:moveTo>
                      <a:pt x="3219" y="0"/>
                    </a:moveTo>
                    <a:cubicBezTo>
                      <a:pt x="87039" y="353378"/>
                      <a:pt x="204196" y="595313"/>
                      <a:pt x="524236" y="711518"/>
                    </a:cubicBezTo>
                    <a:cubicBezTo>
                      <a:pt x="81324" y="870585"/>
                      <a:pt x="-20594" y="513397"/>
                      <a:pt x="3219" y="0"/>
                    </a:cubicBezTo>
                    <a:close/>
                  </a:path>
                </a:pathLst>
              </a:custGeom>
              <a:solidFill>
                <a:srgbClr val="575B5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5" name="Google Shape;685;p9"/>
              <p:cNvSpPr/>
              <p:nvPr/>
            </p:nvSpPr>
            <p:spPr>
              <a:xfrm>
                <a:off x="8051481" y="3415664"/>
                <a:ext cx="524236" cy="749775"/>
              </a:xfrm>
              <a:custGeom>
                <a:avLst/>
                <a:gdLst/>
                <a:ahLst/>
                <a:cxnLst/>
                <a:rect l="l" t="t" r="r" b="b"/>
                <a:pathLst>
                  <a:path w="524236" h="749775" extrusionOk="0">
                    <a:moveTo>
                      <a:pt x="521018" y="0"/>
                    </a:moveTo>
                    <a:cubicBezTo>
                      <a:pt x="437198" y="353378"/>
                      <a:pt x="320040" y="595313"/>
                      <a:pt x="0" y="711517"/>
                    </a:cubicBezTo>
                    <a:cubicBezTo>
                      <a:pt x="442913" y="870585"/>
                      <a:pt x="544830" y="514350"/>
                      <a:pt x="521018" y="0"/>
                    </a:cubicBezTo>
                    <a:close/>
                  </a:path>
                </a:pathLst>
              </a:custGeom>
              <a:solidFill>
                <a:srgbClr val="575B5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6" name="Google Shape;686;p9"/>
              <p:cNvSpPr/>
              <p:nvPr/>
            </p:nvSpPr>
            <p:spPr>
              <a:xfrm>
                <a:off x="8569280" y="3415664"/>
                <a:ext cx="524236" cy="749775"/>
              </a:xfrm>
              <a:custGeom>
                <a:avLst/>
                <a:gdLst/>
                <a:ahLst/>
                <a:cxnLst/>
                <a:rect l="l" t="t" r="r" b="b"/>
                <a:pathLst>
                  <a:path w="524236" h="749775" extrusionOk="0">
                    <a:moveTo>
                      <a:pt x="3219" y="0"/>
                    </a:moveTo>
                    <a:cubicBezTo>
                      <a:pt x="87039" y="353378"/>
                      <a:pt x="204196" y="595313"/>
                      <a:pt x="524236" y="711517"/>
                    </a:cubicBezTo>
                    <a:cubicBezTo>
                      <a:pt x="81324" y="870585"/>
                      <a:pt x="-20594" y="514350"/>
                      <a:pt x="3219" y="0"/>
                    </a:cubicBezTo>
                    <a:close/>
                  </a:path>
                </a:pathLst>
              </a:custGeom>
              <a:solidFill>
                <a:srgbClr val="575B5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7" name="Google Shape;687;p9"/>
              <p:cNvSpPr/>
              <p:nvPr/>
            </p:nvSpPr>
            <p:spPr>
              <a:xfrm>
                <a:off x="7790496" y="3682364"/>
                <a:ext cx="786935" cy="750102"/>
              </a:xfrm>
              <a:custGeom>
                <a:avLst/>
                <a:gdLst/>
                <a:ahLst/>
                <a:cxnLst/>
                <a:rect l="l" t="t" r="r" b="b"/>
                <a:pathLst>
                  <a:path w="786935" h="750102" extrusionOk="0">
                    <a:moveTo>
                      <a:pt x="782003" y="0"/>
                    </a:moveTo>
                    <a:cubicBezTo>
                      <a:pt x="656272" y="353378"/>
                      <a:pt x="480060" y="595313"/>
                      <a:pt x="0" y="711517"/>
                    </a:cubicBezTo>
                    <a:cubicBezTo>
                      <a:pt x="664845" y="871538"/>
                      <a:pt x="818197" y="514350"/>
                      <a:pt x="782003" y="0"/>
                    </a:cubicBezTo>
                    <a:close/>
                  </a:path>
                </a:pathLst>
              </a:custGeom>
              <a:solidFill>
                <a:srgbClr val="575B5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8" name="Google Shape;688;p9"/>
              <p:cNvSpPr/>
              <p:nvPr/>
            </p:nvSpPr>
            <p:spPr>
              <a:xfrm>
                <a:off x="8567713" y="3682364"/>
                <a:ext cx="668679" cy="749822"/>
              </a:xfrm>
              <a:custGeom>
                <a:avLst/>
                <a:gdLst/>
                <a:ahLst/>
                <a:cxnLst/>
                <a:rect l="l" t="t" r="r" b="b"/>
                <a:pathLst>
                  <a:path w="668679" h="749822" extrusionOk="0">
                    <a:moveTo>
                      <a:pt x="4786" y="0"/>
                    </a:moveTo>
                    <a:cubicBezTo>
                      <a:pt x="120039" y="321945"/>
                      <a:pt x="277201" y="552450"/>
                      <a:pt x="668679" y="678180"/>
                    </a:cubicBezTo>
                    <a:lnTo>
                      <a:pt x="668679" y="735330"/>
                    </a:lnTo>
                    <a:cubicBezTo>
                      <a:pt x="103847" y="825817"/>
                      <a:pt x="-28551" y="481965"/>
                      <a:pt x="4786" y="0"/>
                    </a:cubicBezTo>
                    <a:close/>
                  </a:path>
                </a:pathLst>
              </a:custGeom>
              <a:solidFill>
                <a:srgbClr val="575B5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9" name="Google Shape;689;p9"/>
              <p:cNvSpPr/>
              <p:nvPr/>
            </p:nvSpPr>
            <p:spPr>
              <a:xfrm>
                <a:off x="7726679" y="3891914"/>
                <a:ext cx="851134" cy="811114"/>
              </a:xfrm>
              <a:custGeom>
                <a:avLst/>
                <a:gdLst/>
                <a:ahLst/>
                <a:cxnLst/>
                <a:rect l="l" t="t" r="r" b="b"/>
                <a:pathLst>
                  <a:path w="851134" h="811114" extrusionOk="0">
                    <a:moveTo>
                      <a:pt x="845820" y="0"/>
                    </a:moveTo>
                    <a:cubicBezTo>
                      <a:pt x="709613" y="381953"/>
                      <a:pt x="519113" y="644842"/>
                      <a:pt x="0" y="769620"/>
                    </a:cubicBezTo>
                    <a:cubicBezTo>
                      <a:pt x="719138" y="942022"/>
                      <a:pt x="884872" y="556260"/>
                      <a:pt x="845820" y="0"/>
                    </a:cubicBezTo>
                    <a:close/>
                  </a:path>
                </a:pathLst>
              </a:custGeom>
              <a:solidFill>
                <a:srgbClr val="575B5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0" name="Google Shape;690;p9"/>
              <p:cNvSpPr/>
              <p:nvPr/>
            </p:nvSpPr>
            <p:spPr>
              <a:xfrm>
                <a:off x="8567267" y="3891914"/>
                <a:ext cx="669124" cy="811034"/>
              </a:xfrm>
              <a:custGeom>
                <a:avLst/>
                <a:gdLst/>
                <a:ahLst/>
                <a:cxnLst/>
                <a:rect l="l" t="t" r="r" b="b"/>
                <a:pathLst>
                  <a:path w="669124" h="811034" extrusionOk="0">
                    <a:moveTo>
                      <a:pt x="5232" y="0"/>
                    </a:moveTo>
                    <a:cubicBezTo>
                      <a:pt x="124294" y="333375"/>
                      <a:pt x="284314" y="576263"/>
                      <a:pt x="669124" y="715328"/>
                    </a:cubicBezTo>
                    <a:lnTo>
                      <a:pt x="669124" y="802957"/>
                    </a:lnTo>
                    <a:cubicBezTo>
                      <a:pt x="104292" y="870585"/>
                      <a:pt x="-30011" y="505778"/>
                      <a:pt x="5232" y="0"/>
                    </a:cubicBezTo>
                    <a:close/>
                  </a:path>
                </a:pathLst>
              </a:custGeom>
              <a:solidFill>
                <a:srgbClr val="575B5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91" name="Google Shape;691;p9"/>
            <p:cNvSpPr/>
            <p:nvPr/>
          </p:nvSpPr>
          <p:spPr>
            <a:xfrm>
              <a:off x="4686842" y="3732058"/>
              <a:ext cx="977630" cy="931633"/>
            </a:xfrm>
            <a:custGeom>
              <a:avLst/>
              <a:gdLst/>
              <a:ahLst/>
              <a:cxnLst/>
              <a:rect l="l" t="t" r="r" b="b"/>
              <a:pathLst>
                <a:path w="977630" h="931633" extrusionOk="0">
                  <a:moveTo>
                    <a:pt x="971550" y="0"/>
                  </a:moveTo>
                  <a:cubicBezTo>
                    <a:pt x="814388" y="439103"/>
                    <a:pt x="596265" y="740093"/>
                    <a:pt x="0" y="883920"/>
                  </a:cubicBezTo>
                  <a:cubicBezTo>
                    <a:pt x="825817" y="1082040"/>
                    <a:pt x="1016317" y="639128"/>
                    <a:pt x="971550" y="0"/>
                  </a:cubicBezTo>
                  <a:close/>
                </a:path>
              </a:pathLst>
            </a:custGeom>
            <a:solidFill>
              <a:srgbClr val="575B5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2" name="Google Shape;692;p9"/>
            <p:cNvSpPr/>
            <p:nvPr/>
          </p:nvSpPr>
          <p:spPr>
            <a:xfrm>
              <a:off x="5652311" y="3732058"/>
              <a:ext cx="977630" cy="931633"/>
            </a:xfrm>
            <a:custGeom>
              <a:avLst/>
              <a:gdLst/>
              <a:ahLst/>
              <a:cxnLst/>
              <a:rect l="l" t="t" r="r" b="b"/>
              <a:pathLst>
                <a:path w="977630" h="931633" extrusionOk="0">
                  <a:moveTo>
                    <a:pt x="6080" y="0"/>
                  </a:moveTo>
                  <a:cubicBezTo>
                    <a:pt x="163243" y="439103"/>
                    <a:pt x="381365" y="740093"/>
                    <a:pt x="977631" y="883920"/>
                  </a:cubicBezTo>
                  <a:cubicBezTo>
                    <a:pt x="151813" y="1082040"/>
                    <a:pt x="-38687" y="639128"/>
                    <a:pt x="6080" y="0"/>
                  </a:cubicBezTo>
                  <a:close/>
                </a:path>
              </a:pathLst>
            </a:custGeom>
            <a:solidFill>
              <a:srgbClr val="575B5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93" name="Google Shape;693;p9"/>
          <p:cNvGrpSpPr/>
          <p:nvPr/>
        </p:nvGrpSpPr>
        <p:grpSpPr>
          <a:xfrm>
            <a:off x="8288886" y="3703456"/>
            <a:ext cx="3482339" cy="1555432"/>
            <a:chOff x="8709661" y="3572303"/>
            <a:chExt cx="3482339" cy="1555432"/>
          </a:xfrm>
        </p:grpSpPr>
        <p:sp>
          <p:nvSpPr>
            <p:cNvPr id="694" name="Google Shape;694;p9"/>
            <p:cNvSpPr/>
            <p:nvPr/>
          </p:nvSpPr>
          <p:spPr>
            <a:xfrm>
              <a:off x="8709661" y="4876276"/>
              <a:ext cx="3482339" cy="251459"/>
            </a:xfrm>
            <a:custGeom>
              <a:avLst/>
              <a:gdLst/>
              <a:ahLst/>
              <a:cxnLst/>
              <a:rect l="l" t="t" r="r" b="b"/>
              <a:pathLst>
                <a:path w="3482339" h="251459" extrusionOk="0">
                  <a:moveTo>
                    <a:pt x="1741170" y="251460"/>
                  </a:moveTo>
                  <a:cubicBezTo>
                    <a:pt x="2700338" y="251460"/>
                    <a:pt x="3482340" y="195263"/>
                    <a:pt x="3482340" y="125730"/>
                  </a:cubicBezTo>
                  <a:cubicBezTo>
                    <a:pt x="3482340" y="56197"/>
                    <a:pt x="2700338" y="0"/>
                    <a:pt x="1741170" y="0"/>
                  </a:cubicBezTo>
                  <a:cubicBezTo>
                    <a:pt x="782003" y="0"/>
                    <a:pt x="0" y="56197"/>
                    <a:pt x="0" y="125730"/>
                  </a:cubicBezTo>
                  <a:cubicBezTo>
                    <a:pt x="0" y="195263"/>
                    <a:pt x="782003" y="251460"/>
                    <a:pt x="1741170" y="251460"/>
                  </a:cubicBezTo>
                  <a:close/>
                </a:path>
              </a:pathLst>
            </a:custGeom>
            <a:solidFill>
              <a:srgbClr val="292A2B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5" name="Google Shape;695;p9"/>
            <p:cNvSpPr/>
            <p:nvPr/>
          </p:nvSpPr>
          <p:spPr>
            <a:xfrm>
              <a:off x="8983982" y="3572303"/>
              <a:ext cx="1466850" cy="1507807"/>
            </a:xfrm>
            <a:custGeom>
              <a:avLst/>
              <a:gdLst/>
              <a:ahLst/>
              <a:cxnLst/>
              <a:rect l="l" t="t" r="r" b="b"/>
              <a:pathLst>
                <a:path w="1466850" h="1507807" extrusionOk="0">
                  <a:moveTo>
                    <a:pt x="1466850" y="0"/>
                  </a:moveTo>
                  <a:lnTo>
                    <a:pt x="0" y="1507807"/>
                  </a:lnTo>
                  <a:lnTo>
                    <a:pt x="238125" y="1337310"/>
                  </a:lnTo>
                  <a:lnTo>
                    <a:pt x="884872" y="1247775"/>
                  </a:lnTo>
                  <a:close/>
                </a:path>
              </a:pathLst>
            </a:custGeom>
            <a:solidFill>
              <a:srgbClr val="D46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6" name="Google Shape;696;p9"/>
            <p:cNvSpPr/>
            <p:nvPr/>
          </p:nvSpPr>
          <p:spPr>
            <a:xfrm>
              <a:off x="10450832" y="3572303"/>
              <a:ext cx="1466850" cy="1507807"/>
            </a:xfrm>
            <a:custGeom>
              <a:avLst/>
              <a:gdLst/>
              <a:ahLst/>
              <a:cxnLst/>
              <a:rect l="l" t="t" r="r" b="b"/>
              <a:pathLst>
                <a:path w="1466850" h="1507807" extrusionOk="0">
                  <a:moveTo>
                    <a:pt x="0" y="0"/>
                  </a:moveTo>
                  <a:lnTo>
                    <a:pt x="1466850" y="1507807"/>
                  </a:lnTo>
                  <a:lnTo>
                    <a:pt x="1228725" y="1337310"/>
                  </a:lnTo>
                  <a:lnTo>
                    <a:pt x="581978" y="1247775"/>
                  </a:lnTo>
                  <a:close/>
                </a:path>
              </a:pathLst>
            </a:custGeom>
            <a:solidFill>
              <a:srgbClr val="D46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7" name="Google Shape;697;p9"/>
            <p:cNvSpPr/>
            <p:nvPr/>
          </p:nvSpPr>
          <p:spPr>
            <a:xfrm>
              <a:off x="9341169" y="3572303"/>
              <a:ext cx="2219325" cy="1507807"/>
            </a:xfrm>
            <a:custGeom>
              <a:avLst/>
              <a:gdLst/>
              <a:ahLst/>
              <a:cxnLst/>
              <a:rect l="l" t="t" r="r" b="b"/>
              <a:pathLst>
                <a:path w="2219325" h="1507807" extrusionOk="0">
                  <a:moveTo>
                    <a:pt x="1109663" y="0"/>
                  </a:moveTo>
                  <a:lnTo>
                    <a:pt x="1664970" y="754380"/>
                  </a:lnTo>
                  <a:lnTo>
                    <a:pt x="2219325" y="1507807"/>
                  </a:lnTo>
                  <a:lnTo>
                    <a:pt x="1109663" y="1507807"/>
                  </a:lnTo>
                  <a:lnTo>
                    <a:pt x="0" y="1507807"/>
                  </a:lnTo>
                  <a:lnTo>
                    <a:pt x="554355" y="754380"/>
                  </a:lnTo>
                  <a:close/>
                </a:path>
              </a:pathLst>
            </a:custGeom>
            <a:solidFill>
              <a:srgbClr val="FF91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8" name="Google Shape;698;p9"/>
            <p:cNvSpPr/>
            <p:nvPr/>
          </p:nvSpPr>
          <p:spPr>
            <a:xfrm>
              <a:off x="10125076" y="3572303"/>
              <a:ext cx="325755" cy="1507807"/>
            </a:xfrm>
            <a:custGeom>
              <a:avLst/>
              <a:gdLst/>
              <a:ahLst/>
              <a:cxnLst/>
              <a:rect l="l" t="t" r="r" b="b"/>
              <a:pathLst>
                <a:path w="325755" h="1507807" extrusionOk="0">
                  <a:moveTo>
                    <a:pt x="325755" y="0"/>
                  </a:moveTo>
                  <a:lnTo>
                    <a:pt x="325755" y="1507807"/>
                  </a:lnTo>
                  <a:lnTo>
                    <a:pt x="0" y="1507807"/>
                  </a:lnTo>
                  <a:close/>
                </a:path>
              </a:pathLst>
            </a:custGeom>
            <a:solidFill>
              <a:srgbClr val="804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9" name="Google Shape;699;p9"/>
            <p:cNvSpPr/>
            <p:nvPr/>
          </p:nvSpPr>
          <p:spPr>
            <a:xfrm>
              <a:off x="9907907" y="3572303"/>
              <a:ext cx="542925" cy="1507807"/>
            </a:xfrm>
            <a:custGeom>
              <a:avLst/>
              <a:gdLst/>
              <a:ahLst/>
              <a:cxnLst/>
              <a:rect l="l" t="t" r="r" b="b"/>
              <a:pathLst>
                <a:path w="542925" h="1507807" extrusionOk="0">
                  <a:moveTo>
                    <a:pt x="542925" y="0"/>
                  </a:moveTo>
                  <a:lnTo>
                    <a:pt x="0" y="1328738"/>
                  </a:lnTo>
                  <a:lnTo>
                    <a:pt x="217170" y="1507807"/>
                  </a:lnTo>
                  <a:close/>
                </a:path>
              </a:pathLst>
            </a:custGeom>
            <a:solidFill>
              <a:srgbClr val="D46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00" name="Google Shape;700;p9"/>
          <p:cNvGrpSpPr/>
          <p:nvPr/>
        </p:nvGrpSpPr>
        <p:grpSpPr>
          <a:xfrm flipH="1">
            <a:off x="7466400" y="4306640"/>
            <a:ext cx="1010866" cy="1020770"/>
            <a:chOff x="2755332" y="-551971"/>
            <a:chExt cx="6525923" cy="6589867"/>
          </a:xfrm>
        </p:grpSpPr>
        <p:sp>
          <p:nvSpPr>
            <p:cNvPr id="701" name="Google Shape;701;p9"/>
            <p:cNvSpPr/>
            <p:nvPr/>
          </p:nvSpPr>
          <p:spPr>
            <a:xfrm rot="-2700000">
              <a:off x="3711031" y="403729"/>
              <a:ext cx="4614525" cy="4614525"/>
            </a:xfrm>
            <a:custGeom>
              <a:avLst/>
              <a:gdLst/>
              <a:ahLst/>
              <a:cxnLst/>
              <a:rect l="l" t="t" r="r" b="b"/>
              <a:pathLst>
                <a:path w="4611960" h="4611960" extrusionOk="0">
                  <a:moveTo>
                    <a:pt x="4611961" y="2305980"/>
                  </a:moveTo>
                  <a:cubicBezTo>
                    <a:pt x="4611961" y="3579538"/>
                    <a:pt x="3579538" y="4611961"/>
                    <a:pt x="2305980" y="4611961"/>
                  </a:cubicBezTo>
                  <a:cubicBezTo>
                    <a:pt x="1032422" y="4611961"/>
                    <a:pt x="0" y="3579538"/>
                    <a:pt x="0" y="2305980"/>
                  </a:cubicBezTo>
                  <a:cubicBezTo>
                    <a:pt x="0" y="1032422"/>
                    <a:pt x="1032423" y="0"/>
                    <a:pt x="2305980" y="0"/>
                  </a:cubicBezTo>
                  <a:cubicBezTo>
                    <a:pt x="3579538" y="0"/>
                    <a:pt x="4611961" y="1032423"/>
                    <a:pt x="4611961" y="2305980"/>
                  </a:cubicBezTo>
                  <a:close/>
                </a:path>
              </a:pathLst>
            </a:custGeom>
            <a:solidFill>
              <a:srgbClr val="F2F2F2">
                <a:alpha val="3882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02" name="Google Shape;702;p9"/>
            <p:cNvGrpSpPr/>
            <p:nvPr/>
          </p:nvGrpSpPr>
          <p:grpSpPr>
            <a:xfrm>
              <a:off x="3825240" y="1134427"/>
              <a:ext cx="4538661" cy="4903469"/>
              <a:chOff x="3825240" y="1134427"/>
              <a:chExt cx="4538661" cy="4903469"/>
            </a:xfrm>
          </p:grpSpPr>
          <p:sp>
            <p:nvSpPr>
              <p:cNvPr id="703" name="Google Shape;703;p9"/>
              <p:cNvSpPr/>
              <p:nvPr/>
            </p:nvSpPr>
            <p:spPr>
              <a:xfrm>
                <a:off x="5862637" y="2483167"/>
                <a:ext cx="1007034" cy="1344929"/>
              </a:xfrm>
              <a:custGeom>
                <a:avLst/>
                <a:gdLst/>
                <a:ahLst/>
                <a:cxnLst/>
                <a:rect l="l" t="t" r="r" b="b"/>
                <a:pathLst>
                  <a:path w="1007034" h="1344929" extrusionOk="0">
                    <a:moveTo>
                      <a:pt x="896303" y="853440"/>
                    </a:moveTo>
                    <a:cubicBezTo>
                      <a:pt x="1036320" y="521970"/>
                      <a:pt x="1057275" y="228600"/>
                      <a:pt x="879157" y="0"/>
                    </a:cubicBezTo>
                    <a:cubicBezTo>
                      <a:pt x="671513" y="443865"/>
                      <a:pt x="390525" y="523875"/>
                      <a:pt x="145732" y="785813"/>
                    </a:cubicBezTo>
                    <a:cubicBezTo>
                      <a:pt x="97155" y="972502"/>
                      <a:pt x="48578" y="1158240"/>
                      <a:pt x="0" y="1344930"/>
                    </a:cubicBezTo>
                    <a:cubicBezTo>
                      <a:pt x="3810" y="1341120"/>
                      <a:pt x="7620" y="1338263"/>
                      <a:pt x="11430" y="1334452"/>
                    </a:cubicBezTo>
                    <a:cubicBezTo>
                      <a:pt x="306705" y="1173480"/>
                      <a:pt x="601028" y="1013460"/>
                      <a:pt x="896303" y="853440"/>
                    </a:cubicBezTo>
                    <a:close/>
                  </a:path>
                </a:pathLst>
              </a:custGeom>
              <a:solidFill>
                <a:srgbClr val="D5531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4" name="Google Shape;704;p9"/>
              <p:cNvSpPr/>
              <p:nvPr/>
            </p:nvSpPr>
            <p:spPr>
              <a:xfrm>
                <a:off x="4978717" y="1890712"/>
                <a:ext cx="716279" cy="1516380"/>
              </a:xfrm>
              <a:custGeom>
                <a:avLst/>
                <a:gdLst/>
                <a:ahLst/>
                <a:cxnLst/>
                <a:rect l="l" t="t" r="r" b="b"/>
                <a:pathLst>
                  <a:path w="716279" h="1516380" extrusionOk="0">
                    <a:moveTo>
                      <a:pt x="0" y="824865"/>
                    </a:moveTo>
                    <a:cubicBezTo>
                      <a:pt x="31433" y="469583"/>
                      <a:pt x="151448" y="179070"/>
                      <a:pt x="422910" y="0"/>
                    </a:cubicBezTo>
                    <a:cubicBezTo>
                      <a:pt x="400050" y="481013"/>
                      <a:pt x="618173" y="625793"/>
                      <a:pt x="716280" y="939165"/>
                    </a:cubicBezTo>
                    <a:cubicBezTo>
                      <a:pt x="671513" y="1131570"/>
                      <a:pt x="626745" y="1323975"/>
                      <a:pt x="582930" y="1516380"/>
                    </a:cubicBezTo>
                    <a:cubicBezTo>
                      <a:pt x="581025" y="1511618"/>
                      <a:pt x="579120" y="1507807"/>
                      <a:pt x="577215" y="1503045"/>
                    </a:cubicBezTo>
                    <a:cubicBezTo>
                      <a:pt x="384810" y="1277303"/>
                      <a:pt x="192405" y="1051560"/>
                      <a:pt x="0" y="824865"/>
                    </a:cubicBezTo>
                    <a:close/>
                  </a:path>
                </a:pathLst>
              </a:custGeom>
              <a:solidFill>
                <a:srgbClr val="D5531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705" name="Google Shape;705;p9"/>
              <p:cNvGrpSpPr/>
              <p:nvPr/>
            </p:nvGrpSpPr>
            <p:grpSpPr>
              <a:xfrm>
                <a:off x="3825240" y="4400550"/>
                <a:ext cx="4538661" cy="1637346"/>
                <a:chOff x="3825240" y="4400550"/>
                <a:chExt cx="4538661" cy="1637346"/>
              </a:xfrm>
            </p:grpSpPr>
            <p:sp>
              <p:nvSpPr>
                <p:cNvPr id="706" name="Google Shape;706;p9"/>
                <p:cNvSpPr/>
                <p:nvPr/>
              </p:nvSpPr>
              <p:spPr>
                <a:xfrm>
                  <a:off x="3825240" y="4400550"/>
                  <a:ext cx="1992629" cy="63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2629" h="638175" extrusionOk="0">
                      <a:moveTo>
                        <a:pt x="0" y="0"/>
                      </a:moveTo>
                      <a:lnTo>
                        <a:pt x="1992630" y="0"/>
                      </a:lnTo>
                      <a:lnTo>
                        <a:pt x="1992630" y="638175"/>
                      </a:lnTo>
                      <a:lnTo>
                        <a:pt x="0" y="638175"/>
                      </a:lnTo>
                      <a:close/>
                    </a:path>
                  </a:pathLst>
                </a:custGeom>
                <a:solidFill>
                  <a:srgbClr val="90351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07" name="Google Shape;707;p9"/>
                <p:cNvSpPr/>
                <p:nvPr/>
              </p:nvSpPr>
              <p:spPr>
                <a:xfrm>
                  <a:off x="6371272" y="4400550"/>
                  <a:ext cx="1992629" cy="63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2629" h="638175" extrusionOk="0">
                      <a:moveTo>
                        <a:pt x="0" y="0"/>
                      </a:moveTo>
                      <a:lnTo>
                        <a:pt x="1992630" y="0"/>
                      </a:lnTo>
                      <a:lnTo>
                        <a:pt x="1992630" y="638175"/>
                      </a:lnTo>
                      <a:lnTo>
                        <a:pt x="0" y="638175"/>
                      </a:lnTo>
                      <a:close/>
                    </a:path>
                  </a:pathLst>
                </a:custGeom>
                <a:solidFill>
                  <a:srgbClr val="90351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708" name="Google Shape;708;p9"/>
                <p:cNvGrpSpPr/>
                <p:nvPr/>
              </p:nvGrpSpPr>
              <p:grpSpPr>
                <a:xfrm>
                  <a:off x="3922395" y="4501515"/>
                  <a:ext cx="4343399" cy="1354454"/>
                  <a:chOff x="3922395" y="4501515"/>
                  <a:chExt cx="4343399" cy="1354454"/>
                </a:xfrm>
              </p:grpSpPr>
              <p:grpSp>
                <p:nvGrpSpPr>
                  <p:cNvPr id="709" name="Google Shape;709;p9"/>
                  <p:cNvGrpSpPr/>
                  <p:nvPr/>
                </p:nvGrpSpPr>
                <p:grpSpPr>
                  <a:xfrm>
                    <a:off x="3922395" y="4501515"/>
                    <a:ext cx="2280285" cy="1354454"/>
                    <a:chOff x="3922395" y="4501515"/>
                    <a:chExt cx="2280285" cy="1354454"/>
                  </a:xfrm>
                </p:grpSpPr>
                <p:sp>
                  <p:nvSpPr>
                    <p:cNvPr id="710" name="Google Shape;710;p9"/>
                    <p:cNvSpPr/>
                    <p:nvPr/>
                  </p:nvSpPr>
                  <p:spPr>
                    <a:xfrm>
                      <a:off x="4191952" y="4501515"/>
                      <a:ext cx="2010727" cy="135350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010727" h="1353502" extrusionOk="0">
                          <a:moveTo>
                            <a:pt x="478155" y="1353503"/>
                          </a:moveTo>
                          <a:lnTo>
                            <a:pt x="1611630" y="630555"/>
                          </a:lnTo>
                          <a:lnTo>
                            <a:pt x="2010728" y="246697"/>
                          </a:lnTo>
                          <a:lnTo>
                            <a:pt x="1743075" y="0"/>
                          </a:lnTo>
                          <a:lnTo>
                            <a:pt x="0" y="381953"/>
                          </a:lnTo>
                          <a:close/>
                        </a:path>
                      </a:pathLst>
                    </a:custGeom>
                    <a:solidFill>
                      <a:srgbClr val="AA4017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11" name="Google Shape;711;p9"/>
                    <p:cNvSpPr/>
                    <p:nvPr/>
                  </p:nvSpPr>
                  <p:spPr>
                    <a:xfrm>
                      <a:off x="5074920" y="4501515"/>
                      <a:ext cx="1127760" cy="88487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27760" h="884872" extrusionOk="0">
                          <a:moveTo>
                            <a:pt x="330517" y="884872"/>
                          </a:moveTo>
                          <a:lnTo>
                            <a:pt x="728662" y="630555"/>
                          </a:lnTo>
                          <a:lnTo>
                            <a:pt x="1127760" y="246697"/>
                          </a:lnTo>
                          <a:lnTo>
                            <a:pt x="861060" y="0"/>
                          </a:lnTo>
                          <a:lnTo>
                            <a:pt x="0" y="188595"/>
                          </a:lnTo>
                          <a:cubicBezTo>
                            <a:pt x="591502" y="409575"/>
                            <a:pt x="-4763" y="541972"/>
                            <a:pt x="205740" y="713422"/>
                          </a:cubicBezTo>
                          <a:cubicBezTo>
                            <a:pt x="273367" y="769620"/>
                            <a:pt x="313372" y="827722"/>
                            <a:pt x="330517" y="884872"/>
                          </a:cubicBezTo>
                          <a:close/>
                        </a:path>
                      </a:pathLst>
                    </a:custGeom>
                    <a:solidFill>
                      <a:srgbClr val="B24718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grpSp>
                  <p:nvGrpSpPr>
                    <p:cNvPr id="712" name="Google Shape;712;p9"/>
                    <p:cNvGrpSpPr/>
                    <p:nvPr/>
                  </p:nvGrpSpPr>
                  <p:grpSpPr>
                    <a:xfrm>
                      <a:off x="3922395" y="4878808"/>
                      <a:ext cx="755103" cy="977161"/>
                      <a:chOff x="3922395" y="4878808"/>
                      <a:chExt cx="755103" cy="977161"/>
                    </a:xfrm>
                  </p:grpSpPr>
                  <p:sp>
                    <p:nvSpPr>
                      <p:cNvPr id="713" name="Google Shape;713;p9"/>
                      <p:cNvSpPr/>
                      <p:nvPr/>
                    </p:nvSpPr>
                    <p:spPr>
                      <a:xfrm>
                        <a:off x="3922395" y="4878808"/>
                        <a:ext cx="755103" cy="977161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755103" h="977161" extrusionOk="0">
                            <a:moveTo>
                              <a:pt x="448627" y="47521"/>
                            </a:moveTo>
                            <a:cubicBezTo>
                              <a:pt x="655320" y="189444"/>
                              <a:pt x="788670" y="605686"/>
                              <a:pt x="747713" y="977161"/>
                            </a:cubicBezTo>
                            <a:lnTo>
                              <a:pt x="551497" y="842859"/>
                            </a:lnTo>
                            <a:lnTo>
                              <a:pt x="549593" y="704746"/>
                            </a:lnTo>
                            <a:lnTo>
                              <a:pt x="537210" y="833334"/>
                            </a:lnTo>
                            <a:lnTo>
                              <a:pt x="247650" y="634261"/>
                            </a:lnTo>
                            <a:lnTo>
                              <a:pt x="259080" y="478051"/>
                            </a:lnTo>
                            <a:lnTo>
                              <a:pt x="219075" y="615211"/>
                            </a:lnTo>
                            <a:lnTo>
                              <a:pt x="0" y="464716"/>
                            </a:lnTo>
                            <a:cubicBezTo>
                              <a:pt x="41910" y="92289"/>
                              <a:pt x="242888" y="-94401"/>
                              <a:pt x="448627" y="47521"/>
                            </a:cubicBezTo>
                            <a:close/>
                          </a:path>
                        </a:pathLst>
                      </a:custGeom>
                      <a:solidFill>
                        <a:srgbClr val="903514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45700" rIns="91425" bIns="45700" anchor="ctr" anchorCtr="0">
                        <a:noAutofit/>
                      </a:bodyPr>
                      <a:lstStyle/>
                      <a:p>
                        <a:pPr marL="0" marR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714" name="Google Shape;714;p9"/>
                      <p:cNvSpPr/>
                      <p:nvPr/>
                    </p:nvSpPr>
                    <p:spPr>
                      <a:xfrm>
                        <a:off x="3965257" y="4956377"/>
                        <a:ext cx="671607" cy="869111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671607" h="869111" extrusionOk="0">
                            <a:moveTo>
                              <a:pt x="8572" y="342379"/>
                            </a:moveTo>
                            <a:lnTo>
                              <a:pt x="0" y="414770"/>
                            </a:lnTo>
                            <a:lnTo>
                              <a:pt x="176213" y="535737"/>
                            </a:lnTo>
                            <a:lnTo>
                              <a:pt x="216217" y="398577"/>
                            </a:lnTo>
                            <a:lnTo>
                              <a:pt x="204788" y="554787"/>
                            </a:lnTo>
                            <a:lnTo>
                              <a:pt x="494347" y="753860"/>
                            </a:lnTo>
                            <a:lnTo>
                              <a:pt x="506730" y="625272"/>
                            </a:lnTo>
                            <a:lnTo>
                              <a:pt x="508635" y="763385"/>
                            </a:lnTo>
                            <a:lnTo>
                              <a:pt x="661988" y="869112"/>
                            </a:lnTo>
                            <a:lnTo>
                              <a:pt x="670560" y="796722"/>
                            </a:lnTo>
                            <a:cubicBezTo>
                              <a:pt x="683895" y="486207"/>
                              <a:pt x="568643" y="159500"/>
                              <a:pt x="398145" y="42342"/>
                            </a:cubicBezTo>
                            <a:cubicBezTo>
                              <a:pt x="227647" y="-74815"/>
                              <a:pt x="61913" y="59487"/>
                              <a:pt x="8572" y="342379"/>
                            </a:cubicBezTo>
                            <a:close/>
                          </a:path>
                        </a:pathLst>
                      </a:custGeom>
                      <a:solidFill>
                        <a:srgbClr val="F6CBAF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45700" rIns="91425" bIns="45700" anchor="ctr" anchorCtr="0">
                        <a:noAutofit/>
                      </a:bodyPr>
                      <a:lstStyle/>
                      <a:p>
                        <a:pPr marL="0" marR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715" name="Google Shape;715;p9"/>
                      <p:cNvSpPr/>
                      <p:nvPr/>
                    </p:nvSpPr>
                    <p:spPr>
                      <a:xfrm>
                        <a:off x="3990975" y="5014321"/>
                        <a:ext cx="602131" cy="785451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602131" h="785451" extrusionOk="0">
                            <a:moveTo>
                              <a:pt x="0" y="374924"/>
                            </a:moveTo>
                            <a:lnTo>
                              <a:pt x="12383" y="383496"/>
                            </a:lnTo>
                            <a:cubicBezTo>
                              <a:pt x="12383" y="381591"/>
                              <a:pt x="12383" y="378734"/>
                              <a:pt x="13335" y="376829"/>
                            </a:cubicBezTo>
                            <a:cubicBezTo>
                              <a:pt x="29527" y="234906"/>
                              <a:pt x="75248" y="128226"/>
                              <a:pt x="137160" y="71076"/>
                            </a:cubicBezTo>
                            <a:cubicBezTo>
                              <a:pt x="199072" y="13926"/>
                              <a:pt x="277178" y="5354"/>
                              <a:pt x="356235" y="59646"/>
                            </a:cubicBezTo>
                            <a:cubicBezTo>
                              <a:pt x="435292" y="113939"/>
                              <a:pt x="500063" y="220618"/>
                              <a:pt x="541020" y="349206"/>
                            </a:cubicBezTo>
                            <a:cubicBezTo>
                              <a:pt x="581978" y="477793"/>
                              <a:pt x="600075" y="628289"/>
                              <a:pt x="583883" y="770211"/>
                            </a:cubicBezTo>
                            <a:cubicBezTo>
                              <a:pt x="583883" y="772116"/>
                              <a:pt x="582930" y="774974"/>
                              <a:pt x="582930" y="776879"/>
                            </a:cubicBezTo>
                            <a:lnTo>
                              <a:pt x="595313" y="785451"/>
                            </a:lnTo>
                            <a:cubicBezTo>
                              <a:pt x="595313" y="783546"/>
                              <a:pt x="596265" y="780689"/>
                              <a:pt x="596265" y="778784"/>
                            </a:cubicBezTo>
                            <a:cubicBezTo>
                              <a:pt x="612458" y="631146"/>
                              <a:pt x="594360" y="473984"/>
                              <a:pt x="551497" y="339681"/>
                            </a:cubicBezTo>
                            <a:cubicBezTo>
                              <a:pt x="508635" y="205379"/>
                              <a:pt x="441008" y="94889"/>
                              <a:pt x="358140" y="37739"/>
                            </a:cubicBezTo>
                            <a:cubicBezTo>
                              <a:pt x="276225" y="-18459"/>
                              <a:pt x="195263" y="-9886"/>
                              <a:pt x="130492" y="50121"/>
                            </a:cubicBezTo>
                            <a:cubicBezTo>
                              <a:pt x="65723" y="110129"/>
                              <a:pt x="17145" y="221571"/>
                              <a:pt x="952" y="369209"/>
                            </a:cubicBezTo>
                            <a:cubicBezTo>
                              <a:pt x="0" y="370161"/>
                              <a:pt x="0" y="372066"/>
                              <a:pt x="0" y="374924"/>
                            </a:cubicBezTo>
                            <a:lnTo>
                              <a:pt x="0" y="374924"/>
                            </a:lnTo>
                            <a:close/>
                            <a:moveTo>
                              <a:pt x="90488" y="436836"/>
                            </a:moveTo>
                            <a:cubicBezTo>
                              <a:pt x="103823" y="320631"/>
                              <a:pt x="140970" y="233954"/>
                              <a:pt x="192405" y="187281"/>
                            </a:cubicBezTo>
                            <a:cubicBezTo>
                              <a:pt x="242888" y="140609"/>
                              <a:pt x="306705" y="132989"/>
                              <a:pt x="371475" y="177756"/>
                            </a:cubicBezTo>
                            <a:cubicBezTo>
                              <a:pt x="436245" y="221571"/>
                              <a:pt x="488633" y="309201"/>
                              <a:pt x="522922" y="413976"/>
                            </a:cubicBezTo>
                            <a:cubicBezTo>
                              <a:pt x="556260" y="518751"/>
                              <a:pt x="571500" y="641624"/>
                              <a:pt x="558165" y="757829"/>
                            </a:cubicBezTo>
                            <a:lnTo>
                              <a:pt x="545783" y="749256"/>
                            </a:lnTo>
                            <a:cubicBezTo>
                              <a:pt x="558165" y="639718"/>
                              <a:pt x="543878" y="523514"/>
                              <a:pt x="512445" y="423501"/>
                            </a:cubicBezTo>
                            <a:cubicBezTo>
                              <a:pt x="480060" y="324441"/>
                              <a:pt x="430530" y="241574"/>
                              <a:pt x="368617" y="199664"/>
                            </a:cubicBezTo>
                            <a:cubicBezTo>
                              <a:pt x="307658" y="157754"/>
                              <a:pt x="247650" y="164421"/>
                              <a:pt x="199072" y="209189"/>
                            </a:cubicBezTo>
                            <a:cubicBezTo>
                              <a:pt x="151448" y="253956"/>
                              <a:pt x="115252" y="335871"/>
                              <a:pt x="102870" y="445409"/>
                            </a:cubicBezTo>
                            <a:lnTo>
                              <a:pt x="90488" y="436836"/>
                            </a:lnTo>
                            <a:lnTo>
                              <a:pt x="90488" y="436836"/>
                            </a:lnTo>
                            <a:close/>
                            <a:moveTo>
                              <a:pt x="122873" y="458743"/>
                            </a:moveTo>
                            <a:lnTo>
                              <a:pt x="122873" y="456839"/>
                            </a:lnTo>
                            <a:cubicBezTo>
                              <a:pt x="133350" y="362541"/>
                              <a:pt x="164783" y="291104"/>
                              <a:pt x="205740" y="253004"/>
                            </a:cubicBezTo>
                            <a:cubicBezTo>
                              <a:pt x="246697" y="214904"/>
                              <a:pt x="299085" y="209189"/>
                              <a:pt x="351472" y="245384"/>
                            </a:cubicBezTo>
                            <a:cubicBezTo>
                              <a:pt x="403860" y="281579"/>
                              <a:pt x="447675" y="353016"/>
                              <a:pt x="475297" y="438741"/>
                            </a:cubicBezTo>
                            <a:cubicBezTo>
                              <a:pt x="502920" y="524466"/>
                              <a:pt x="514350" y="624479"/>
                              <a:pt x="503872" y="719729"/>
                            </a:cubicBezTo>
                            <a:lnTo>
                              <a:pt x="503872" y="721634"/>
                            </a:lnTo>
                            <a:lnTo>
                              <a:pt x="491490" y="713061"/>
                            </a:lnTo>
                            <a:lnTo>
                              <a:pt x="491490" y="711156"/>
                            </a:lnTo>
                            <a:cubicBezTo>
                              <a:pt x="501015" y="622574"/>
                              <a:pt x="490538" y="528276"/>
                              <a:pt x="464820" y="448266"/>
                            </a:cubicBezTo>
                            <a:cubicBezTo>
                              <a:pt x="439103" y="368256"/>
                              <a:pt x="398145" y="301581"/>
                              <a:pt x="349567" y="268243"/>
                            </a:cubicBezTo>
                            <a:cubicBezTo>
                              <a:pt x="300038" y="234906"/>
                              <a:pt x="251460" y="239668"/>
                              <a:pt x="213360" y="275864"/>
                            </a:cubicBezTo>
                            <a:cubicBezTo>
                              <a:pt x="174308" y="312059"/>
                              <a:pt x="145733" y="378734"/>
                              <a:pt x="136208" y="467316"/>
                            </a:cubicBezTo>
                            <a:lnTo>
                              <a:pt x="136208" y="469221"/>
                            </a:lnTo>
                            <a:lnTo>
                              <a:pt x="122873" y="458743"/>
                            </a:lnTo>
                            <a:lnTo>
                              <a:pt x="122873" y="458743"/>
                            </a:lnTo>
                            <a:close/>
                            <a:moveTo>
                              <a:pt x="181928" y="499701"/>
                            </a:moveTo>
                            <a:cubicBezTo>
                              <a:pt x="190500" y="435884"/>
                              <a:pt x="212408" y="388259"/>
                              <a:pt x="240983" y="362541"/>
                            </a:cubicBezTo>
                            <a:cubicBezTo>
                              <a:pt x="271463" y="333966"/>
                              <a:pt x="309563" y="330156"/>
                              <a:pt x="347663" y="356826"/>
                            </a:cubicBezTo>
                            <a:cubicBezTo>
                              <a:pt x="385763" y="383496"/>
                              <a:pt x="418147" y="435884"/>
                              <a:pt x="438150" y="498749"/>
                            </a:cubicBezTo>
                            <a:cubicBezTo>
                              <a:pt x="457200" y="557804"/>
                              <a:pt x="465772" y="626384"/>
                              <a:pt x="460058" y="692106"/>
                            </a:cubicBezTo>
                            <a:lnTo>
                              <a:pt x="447675" y="683534"/>
                            </a:lnTo>
                            <a:cubicBezTo>
                              <a:pt x="452438" y="623526"/>
                              <a:pt x="444817" y="561614"/>
                              <a:pt x="427672" y="508274"/>
                            </a:cubicBezTo>
                            <a:cubicBezTo>
                              <a:pt x="409575" y="451124"/>
                              <a:pt x="380047" y="403499"/>
                              <a:pt x="344805" y="378734"/>
                            </a:cubicBezTo>
                            <a:cubicBezTo>
                              <a:pt x="309563" y="354921"/>
                              <a:pt x="275272" y="358731"/>
                              <a:pt x="247650" y="384449"/>
                            </a:cubicBezTo>
                            <a:cubicBezTo>
                              <a:pt x="221933" y="408261"/>
                              <a:pt x="201930" y="451124"/>
                              <a:pt x="193358" y="509226"/>
                            </a:cubicBezTo>
                            <a:lnTo>
                              <a:pt x="181928" y="499701"/>
                            </a:lnTo>
                            <a:lnTo>
                              <a:pt x="181928" y="499701"/>
                            </a:lnTo>
                            <a:close/>
                            <a:moveTo>
                              <a:pt x="237172" y="537801"/>
                            </a:moveTo>
                            <a:cubicBezTo>
                              <a:pt x="242888" y="497796"/>
                              <a:pt x="256222" y="467316"/>
                              <a:pt x="274320" y="450171"/>
                            </a:cubicBezTo>
                            <a:cubicBezTo>
                              <a:pt x="293370" y="432074"/>
                              <a:pt x="318135" y="429216"/>
                              <a:pt x="341947" y="446361"/>
                            </a:cubicBezTo>
                            <a:cubicBezTo>
                              <a:pt x="366713" y="463506"/>
                              <a:pt x="386715" y="495891"/>
                              <a:pt x="399097" y="535896"/>
                            </a:cubicBezTo>
                            <a:cubicBezTo>
                              <a:pt x="411480" y="573043"/>
                              <a:pt x="417195" y="616859"/>
                              <a:pt x="413385" y="658768"/>
                            </a:cubicBezTo>
                            <a:lnTo>
                              <a:pt x="401003" y="650196"/>
                            </a:lnTo>
                            <a:cubicBezTo>
                              <a:pt x="403860" y="614954"/>
                              <a:pt x="399097" y="577806"/>
                              <a:pt x="388620" y="545421"/>
                            </a:cubicBezTo>
                            <a:cubicBezTo>
                              <a:pt x="377190" y="511131"/>
                              <a:pt x="360045" y="482556"/>
                              <a:pt x="339090" y="468268"/>
                            </a:cubicBezTo>
                            <a:cubicBezTo>
                              <a:pt x="318135" y="453981"/>
                              <a:pt x="297180" y="455886"/>
                              <a:pt x="280988" y="471126"/>
                            </a:cubicBezTo>
                            <a:cubicBezTo>
                              <a:pt x="265747" y="485414"/>
                              <a:pt x="253365" y="511131"/>
                              <a:pt x="248603" y="545421"/>
                            </a:cubicBezTo>
                            <a:lnTo>
                              <a:pt x="237172" y="537801"/>
                            </a:lnTo>
                            <a:lnTo>
                              <a:pt x="237172" y="537801"/>
                            </a:lnTo>
                            <a:close/>
                            <a:moveTo>
                              <a:pt x="273367" y="562566"/>
                            </a:moveTo>
                            <a:cubicBezTo>
                              <a:pt x="280035" y="509226"/>
                              <a:pt x="309563" y="482556"/>
                              <a:pt x="340042" y="502559"/>
                            </a:cubicBezTo>
                            <a:cubicBezTo>
                              <a:pt x="370522" y="523514"/>
                              <a:pt x="389572" y="583521"/>
                              <a:pt x="384810" y="638766"/>
                            </a:cubicBezTo>
                            <a:lnTo>
                              <a:pt x="372428" y="630193"/>
                            </a:lnTo>
                            <a:cubicBezTo>
                              <a:pt x="376238" y="588284"/>
                              <a:pt x="360997" y="540659"/>
                              <a:pt x="337185" y="525418"/>
                            </a:cubicBezTo>
                            <a:cubicBezTo>
                              <a:pt x="313372" y="509226"/>
                              <a:pt x="290513" y="530181"/>
                              <a:pt x="285750" y="571139"/>
                            </a:cubicBezTo>
                            <a:lnTo>
                              <a:pt x="273367" y="562566"/>
                            </a:lnTo>
                            <a:close/>
                          </a:path>
                        </a:pathLst>
                      </a:custGeom>
                      <a:solidFill>
                        <a:srgbClr val="E9B695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45700" rIns="91425" bIns="45700" anchor="ctr" anchorCtr="0">
                        <a:noAutofit/>
                      </a:bodyPr>
                      <a:lstStyle/>
                      <a:p>
                        <a:pPr marL="0" marR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</p:grpSp>
              </p:grpSp>
              <p:grpSp>
                <p:nvGrpSpPr>
                  <p:cNvPr id="716" name="Google Shape;716;p9"/>
                  <p:cNvGrpSpPr/>
                  <p:nvPr/>
                </p:nvGrpSpPr>
                <p:grpSpPr>
                  <a:xfrm>
                    <a:off x="5986462" y="4501515"/>
                    <a:ext cx="2279332" cy="1354454"/>
                    <a:chOff x="5986462" y="4501515"/>
                    <a:chExt cx="2279332" cy="1354454"/>
                  </a:xfrm>
                </p:grpSpPr>
                <p:sp>
                  <p:nvSpPr>
                    <p:cNvPr id="717" name="Google Shape;717;p9"/>
                    <p:cNvSpPr/>
                    <p:nvPr/>
                  </p:nvSpPr>
                  <p:spPr>
                    <a:xfrm>
                      <a:off x="5986462" y="4501515"/>
                      <a:ext cx="2010727" cy="135350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010727" h="1353502" extrusionOk="0">
                          <a:moveTo>
                            <a:pt x="1532573" y="1353503"/>
                          </a:moveTo>
                          <a:lnTo>
                            <a:pt x="400050" y="630555"/>
                          </a:lnTo>
                          <a:lnTo>
                            <a:pt x="0" y="246697"/>
                          </a:lnTo>
                          <a:lnTo>
                            <a:pt x="267653" y="0"/>
                          </a:lnTo>
                          <a:lnTo>
                            <a:pt x="2010727" y="381953"/>
                          </a:lnTo>
                          <a:close/>
                        </a:path>
                      </a:pathLst>
                    </a:custGeom>
                    <a:solidFill>
                      <a:srgbClr val="AA4017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18" name="Google Shape;718;p9"/>
                    <p:cNvSpPr/>
                    <p:nvPr/>
                  </p:nvSpPr>
                  <p:spPr>
                    <a:xfrm>
                      <a:off x="5986462" y="4501515"/>
                      <a:ext cx="1127759" cy="88487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27759" h="884872" extrusionOk="0">
                          <a:moveTo>
                            <a:pt x="797243" y="884872"/>
                          </a:moveTo>
                          <a:lnTo>
                            <a:pt x="399097" y="630555"/>
                          </a:lnTo>
                          <a:lnTo>
                            <a:pt x="0" y="246697"/>
                          </a:lnTo>
                          <a:lnTo>
                            <a:pt x="266700" y="0"/>
                          </a:lnTo>
                          <a:lnTo>
                            <a:pt x="1127760" y="188595"/>
                          </a:lnTo>
                          <a:cubicBezTo>
                            <a:pt x="536257" y="409575"/>
                            <a:pt x="1132523" y="541972"/>
                            <a:pt x="922020" y="713422"/>
                          </a:cubicBezTo>
                          <a:cubicBezTo>
                            <a:pt x="854393" y="769620"/>
                            <a:pt x="814388" y="827722"/>
                            <a:pt x="797243" y="884872"/>
                          </a:cubicBezTo>
                          <a:close/>
                        </a:path>
                      </a:pathLst>
                    </a:custGeom>
                    <a:solidFill>
                      <a:srgbClr val="B24718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grpSp>
                  <p:nvGrpSpPr>
                    <p:cNvPr id="719" name="Google Shape;719;p9"/>
                    <p:cNvGrpSpPr/>
                    <p:nvPr/>
                  </p:nvGrpSpPr>
                  <p:grpSpPr>
                    <a:xfrm>
                      <a:off x="7511644" y="4878808"/>
                      <a:ext cx="754150" cy="977161"/>
                      <a:chOff x="7511644" y="4878808"/>
                      <a:chExt cx="754150" cy="977161"/>
                    </a:xfrm>
                  </p:grpSpPr>
                  <p:sp>
                    <p:nvSpPr>
                      <p:cNvPr id="720" name="Google Shape;720;p9"/>
                      <p:cNvSpPr/>
                      <p:nvPr/>
                    </p:nvSpPr>
                    <p:spPr>
                      <a:xfrm>
                        <a:off x="7511644" y="4878808"/>
                        <a:ext cx="754150" cy="977161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754150" h="977161" extrusionOk="0">
                            <a:moveTo>
                              <a:pt x="306476" y="47521"/>
                            </a:moveTo>
                            <a:cubicBezTo>
                              <a:pt x="99783" y="189444"/>
                              <a:pt x="-33567" y="605686"/>
                              <a:pt x="7391" y="977161"/>
                            </a:cubicBezTo>
                            <a:lnTo>
                              <a:pt x="203606" y="842859"/>
                            </a:lnTo>
                            <a:lnTo>
                              <a:pt x="205511" y="704746"/>
                            </a:lnTo>
                            <a:lnTo>
                              <a:pt x="217893" y="833334"/>
                            </a:lnTo>
                            <a:lnTo>
                              <a:pt x="507453" y="634261"/>
                            </a:lnTo>
                            <a:lnTo>
                              <a:pt x="495070" y="478051"/>
                            </a:lnTo>
                            <a:lnTo>
                              <a:pt x="535076" y="615211"/>
                            </a:lnTo>
                            <a:lnTo>
                              <a:pt x="754151" y="464716"/>
                            </a:lnTo>
                            <a:cubicBezTo>
                              <a:pt x="713193" y="92289"/>
                              <a:pt x="512216" y="-94401"/>
                              <a:pt x="306476" y="47521"/>
                            </a:cubicBezTo>
                            <a:close/>
                          </a:path>
                        </a:pathLst>
                      </a:custGeom>
                      <a:solidFill>
                        <a:srgbClr val="903514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45700" rIns="91425" bIns="45700" anchor="ctr" anchorCtr="0">
                        <a:noAutofit/>
                      </a:bodyPr>
                      <a:lstStyle/>
                      <a:p>
                        <a:pPr marL="0" marR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721" name="Google Shape;721;p9"/>
                      <p:cNvSpPr/>
                      <p:nvPr/>
                    </p:nvSpPr>
                    <p:spPr>
                      <a:xfrm>
                        <a:off x="7552277" y="4956377"/>
                        <a:ext cx="670654" cy="869111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670654" h="869111" extrusionOk="0">
                            <a:moveTo>
                              <a:pt x="663035" y="342379"/>
                            </a:moveTo>
                            <a:lnTo>
                              <a:pt x="670655" y="414770"/>
                            </a:lnTo>
                            <a:lnTo>
                              <a:pt x="494443" y="535737"/>
                            </a:lnTo>
                            <a:lnTo>
                              <a:pt x="454437" y="398577"/>
                            </a:lnTo>
                            <a:lnTo>
                              <a:pt x="466820" y="554787"/>
                            </a:lnTo>
                            <a:lnTo>
                              <a:pt x="177260" y="753860"/>
                            </a:lnTo>
                            <a:lnTo>
                              <a:pt x="164878" y="625272"/>
                            </a:lnTo>
                            <a:lnTo>
                              <a:pt x="162973" y="763385"/>
                            </a:lnTo>
                            <a:lnTo>
                              <a:pt x="9620" y="869112"/>
                            </a:lnTo>
                            <a:lnTo>
                              <a:pt x="1048" y="796722"/>
                            </a:lnTo>
                            <a:cubicBezTo>
                              <a:pt x="-12287" y="486207"/>
                              <a:pt x="102965" y="159500"/>
                              <a:pt x="273463" y="42342"/>
                            </a:cubicBezTo>
                            <a:cubicBezTo>
                              <a:pt x="443960" y="-74815"/>
                              <a:pt x="610648" y="59487"/>
                              <a:pt x="663035" y="342379"/>
                            </a:cubicBezTo>
                            <a:close/>
                          </a:path>
                        </a:pathLst>
                      </a:custGeom>
                      <a:solidFill>
                        <a:srgbClr val="F6CBAF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45700" rIns="91425" bIns="45700" anchor="ctr" anchorCtr="0">
                        <a:noAutofit/>
                      </a:bodyPr>
                      <a:lstStyle/>
                      <a:p>
                        <a:pPr marL="0" marR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722" name="Google Shape;722;p9"/>
                      <p:cNvSpPr/>
                      <p:nvPr/>
                    </p:nvSpPr>
                    <p:spPr>
                      <a:xfrm>
                        <a:off x="7596035" y="5014321"/>
                        <a:ext cx="602131" cy="785451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602131" h="785451" extrusionOk="0">
                            <a:moveTo>
                              <a:pt x="602132" y="374924"/>
                            </a:moveTo>
                            <a:lnTo>
                              <a:pt x="589750" y="383496"/>
                            </a:lnTo>
                            <a:cubicBezTo>
                              <a:pt x="589750" y="381591"/>
                              <a:pt x="589750" y="378734"/>
                              <a:pt x="588797" y="376829"/>
                            </a:cubicBezTo>
                            <a:cubicBezTo>
                              <a:pt x="572604" y="234906"/>
                              <a:pt x="526884" y="128226"/>
                              <a:pt x="464972" y="71076"/>
                            </a:cubicBezTo>
                            <a:cubicBezTo>
                              <a:pt x="403059" y="13926"/>
                              <a:pt x="324954" y="5354"/>
                              <a:pt x="245897" y="59646"/>
                            </a:cubicBezTo>
                            <a:cubicBezTo>
                              <a:pt x="166839" y="113939"/>
                              <a:pt x="102069" y="220618"/>
                              <a:pt x="61112" y="349206"/>
                            </a:cubicBezTo>
                            <a:cubicBezTo>
                              <a:pt x="20154" y="477793"/>
                              <a:pt x="2057" y="628289"/>
                              <a:pt x="18249" y="770211"/>
                            </a:cubicBezTo>
                            <a:cubicBezTo>
                              <a:pt x="18249" y="772116"/>
                              <a:pt x="19202" y="774974"/>
                              <a:pt x="19202" y="776879"/>
                            </a:cubicBezTo>
                            <a:lnTo>
                              <a:pt x="6819" y="785451"/>
                            </a:lnTo>
                            <a:cubicBezTo>
                              <a:pt x="6819" y="783546"/>
                              <a:pt x="5867" y="780689"/>
                              <a:pt x="5867" y="778784"/>
                            </a:cubicBezTo>
                            <a:cubicBezTo>
                              <a:pt x="-10326" y="631146"/>
                              <a:pt x="7772" y="473984"/>
                              <a:pt x="50634" y="339681"/>
                            </a:cubicBezTo>
                            <a:cubicBezTo>
                              <a:pt x="93497" y="205379"/>
                              <a:pt x="161124" y="94889"/>
                              <a:pt x="243992" y="37739"/>
                            </a:cubicBezTo>
                            <a:cubicBezTo>
                              <a:pt x="325907" y="-18459"/>
                              <a:pt x="406869" y="-9886"/>
                              <a:pt x="471639" y="50121"/>
                            </a:cubicBezTo>
                            <a:cubicBezTo>
                              <a:pt x="536409" y="110129"/>
                              <a:pt x="584987" y="221571"/>
                              <a:pt x="601179" y="369209"/>
                            </a:cubicBezTo>
                            <a:cubicBezTo>
                              <a:pt x="602132" y="370161"/>
                              <a:pt x="602132" y="372066"/>
                              <a:pt x="602132" y="374924"/>
                            </a:cubicBezTo>
                            <a:lnTo>
                              <a:pt x="602132" y="374924"/>
                            </a:lnTo>
                            <a:close/>
                            <a:moveTo>
                              <a:pt x="511644" y="436836"/>
                            </a:moveTo>
                            <a:cubicBezTo>
                              <a:pt x="498309" y="320631"/>
                              <a:pt x="461162" y="233954"/>
                              <a:pt x="410679" y="187281"/>
                            </a:cubicBezTo>
                            <a:cubicBezTo>
                              <a:pt x="360197" y="140609"/>
                              <a:pt x="296379" y="132989"/>
                              <a:pt x="231609" y="177756"/>
                            </a:cubicBezTo>
                            <a:cubicBezTo>
                              <a:pt x="166839" y="221571"/>
                              <a:pt x="114452" y="309201"/>
                              <a:pt x="80162" y="413976"/>
                            </a:cubicBezTo>
                            <a:cubicBezTo>
                              <a:pt x="46824" y="518751"/>
                              <a:pt x="31584" y="641624"/>
                              <a:pt x="44919" y="757829"/>
                            </a:cubicBezTo>
                            <a:lnTo>
                              <a:pt x="57302" y="749256"/>
                            </a:lnTo>
                            <a:cubicBezTo>
                              <a:pt x="44919" y="639718"/>
                              <a:pt x="59207" y="523514"/>
                              <a:pt x="90639" y="423501"/>
                            </a:cubicBezTo>
                            <a:cubicBezTo>
                              <a:pt x="123024" y="324441"/>
                              <a:pt x="172554" y="241574"/>
                              <a:pt x="234467" y="199664"/>
                            </a:cubicBezTo>
                            <a:cubicBezTo>
                              <a:pt x="295427" y="157754"/>
                              <a:pt x="355434" y="164421"/>
                              <a:pt x="404012" y="209189"/>
                            </a:cubicBezTo>
                            <a:cubicBezTo>
                              <a:pt x="451637" y="253956"/>
                              <a:pt x="487832" y="335871"/>
                              <a:pt x="500214" y="445409"/>
                            </a:cubicBezTo>
                            <a:lnTo>
                              <a:pt x="511644" y="436836"/>
                            </a:lnTo>
                            <a:lnTo>
                              <a:pt x="511644" y="436836"/>
                            </a:lnTo>
                            <a:close/>
                            <a:moveTo>
                              <a:pt x="479259" y="458743"/>
                            </a:moveTo>
                            <a:lnTo>
                              <a:pt x="479259" y="456839"/>
                            </a:lnTo>
                            <a:cubicBezTo>
                              <a:pt x="468782" y="362541"/>
                              <a:pt x="437350" y="291104"/>
                              <a:pt x="396392" y="253004"/>
                            </a:cubicBezTo>
                            <a:cubicBezTo>
                              <a:pt x="355434" y="214904"/>
                              <a:pt x="303047" y="209189"/>
                              <a:pt x="250659" y="245384"/>
                            </a:cubicBezTo>
                            <a:cubicBezTo>
                              <a:pt x="198272" y="281579"/>
                              <a:pt x="154457" y="353016"/>
                              <a:pt x="126834" y="438741"/>
                            </a:cubicBezTo>
                            <a:cubicBezTo>
                              <a:pt x="99212" y="524466"/>
                              <a:pt x="87782" y="624479"/>
                              <a:pt x="98259" y="719729"/>
                            </a:cubicBezTo>
                            <a:lnTo>
                              <a:pt x="98259" y="721634"/>
                            </a:lnTo>
                            <a:lnTo>
                              <a:pt x="110642" y="713061"/>
                            </a:lnTo>
                            <a:lnTo>
                              <a:pt x="110642" y="711156"/>
                            </a:lnTo>
                            <a:cubicBezTo>
                              <a:pt x="101117" y="622574"/>
                              <a:pt x="111594" y="528276"/>
                              <a:pt x="137312" y="448266"/>
                            </a:cubicBezTo>
                            <a:cubicBezTo>
                              <a:pt x="163029" y="368256"/>
                              <a:pt x="203987" y="301581"/>
                              <a:pt x="252564" y="268243"/>
                            </a:cubicBezTo>
                            <a:cubicBezTo>
                              <a:pt x="302094" y="234906"/>
                              <a:pt x="350672" y="239668"/>
                              <a:pt x="388772" y="275864"/>
                            </a:cubicBezTo>
                            <a:cubicBezTo>
                              <a:pt x="427825" y="312059"/>
                              <a:pt x="456400" y="378734"/>
                              <a:pt x="465925" y="467316"/>
                            </a:cubicBezTo>
                            <a:lnTo>
                              <a:pt x="465925" y="469221"/>
                            </a:lnTo>
                            <a:lnTo>
                              <a:pt x="479259" y="458743"/>
                            </a:lnTo>
                            <a:lnTo>
                              <a:pt x="479259" y="458743"/>
                            </a:lnTo>
                            <a:close/>
                            <a:moveTo>
                              <a:pt x="420204" y="499701"/>
                            </a:moveTo>
                            <a:cubicBezTo>
                              <a:pt x="411632" y="435884"/>
                              <a:pt x="389725" y="388259"/>
                              <a:pt x="361150" y="362541"/>
                            </a:cubicBezTo>
                            <a:cubicBezTo>
                              <a:pt x="330669" y="333966"/>
                              <a:pt x="292569" y="330156"/>
                              <a:pt x="254469" y="356826"/>
                            </a:cubicBezTo>
                            <a:cubicBezTo>
                              <a:pt x="216369" y="383496"/>
                              <a:pt x="183984" y="435884"/>
                              <a:pt x="163982" y="498749"/>
                            </a:cubicBezTo>
                            <a:cubicBezTo>
                              <a:pt x="144932" y="557804"/>
                              <a:pt x="136359" y="626384"/>
                              <a:pt x="142074" y="692106"/>
                            </a:cubicBezTo>
                            <a:lnTo>
                              <a:pt x="154457" y="683534"/>
                            </a:lnTo>
                            <a:cubicBezTo>
                              <a:pt x="149694" y="623526"/>
                              <a:pt x="157314" y="561614"/>
                              <a:pt x="174459" y="508274"/>
                            </a:cubicBezTo>
                            <a:cubicBezTo>
                              <a:pt x="192557" y="451124"/>
                              <a:pt x="222084" y="403499"/>
                              <a:pt x="257327" y="378734"/>
                            </a:cubicBezTo>
                            <a:cubicBezTo>
                              <a:pt x="292569" y="354921"/>
                              <a:pt x="326859" y="358731"/>
                              <a:pt x="354482" y="384449"/>
                            </a:cubicBezTo>
                            <a:cubicBezTo>
                              <a:pt x="380200" y="408261"/>
                              <a:pt x="400202" y="451124"/>
                              <a:pt x="408775" y="509226"/>
                            </a:cubicBezTo>
                            <a:lnTo>
                              <a:pt x="420204" y="499701"/>
                            </a:lnTo>
                            <a:lnTo>
                              <a:pt x="420204" y="499701"/>
                            </a:lnTo>
                            <a:close/>
                            <a:moveTo>
                              <a:pt x="365912" y="537801"/>
                            </a:moveTo>
                            <a:cubicBezTo>
                              <a:pt x="360197" y="497796"/>
                              <a:pt x="346862" y="467316"/>
                              <a:pt x="328764" y="450171"/>
                            </a:cubicBezTo>
                            <a:cubicBezTo>
                              <a:pt x="309714" y="432074"/>
                              <a:pt x="284950" y="429216"/>
                              <a:pt x="261137" y="446361"/>
                            </a:cubicBezTo>
                            <a:cubicBezTo>
                              <a:pt x="236372" y="463506"/>
                              <a:pt x="216369" y="495891"/>
                              <a:pt x="203987" y="535896"/>
                            </a:cubicBezTo>
                            <a:cubicBezTo>
                              <a:pt x="191604" y="573043"/>
                              <a:pt x="185889" y="616859"/>
                              <a:pt x="189699" y="658768"/>
                            </a:cubicBezTo>
                            <a:lnTo>
                              <a:pt x="202082" y="650196"/>
                            </a:lnTo>
                            <a:cubicBezTo>
                              <a:pt x="199224" y="614954"/>
                              <a:pt x="203987" y="577806"/>
                              <a:pt x="214464" y="545421"/>
                            </a:cubicBezTo>
                            <a:cubicBezTo>
                              <a:pt x="225894" y="511131"/>
                              <a:pt x="243039" y="482556"/>
                              <a:pt x="263994" y="468268"/>
                            </a:cubicBezTo>
                            <a:cubicBezTo>
                              <a:pt x="284950" y="453981"/>
                              <a:pt x="305904" y="455886"/>
                              <a:pt x="322097" y="471126"/>
                            </a:cubicBezTo>
                            <a:cubicBezTo>
                              <a:pt x="337337" y="485414"/>
                              <a:pt x="349719" y="511131"/>
                              <a:pt x="354482" y="545421"/>
                            </a:cubicBezTo>
                            <a:lnTo>
                              <a:pt x="365912" y="537801"/>
                            </a:lnTo>
                            <a:lnTo>
                              <a:pt x="365912" y="537801"/>
                            </a:lnTo>
                            <a:close/>
                            <a:moveTo>
                              <a:pt x="328764" y="562566"/>
                            </a:moveTo>
                            <a:cubicBezTo>
                              <a:pt x="322097" y="509226"/>
                              <a:pt x="292569" y="482556"/>
                              <a:pt x="262089" y="502559"/>
                            </a:cubicBezTo>
                            <a:cubicBezTo>
                              <a:pt x="231609" y="523514"/>
                              <a:pt x="212559" y="583521"/>
                              <a:pt x="217322" y="638766"/>
                            </a:cubicBezTo>
                            <a:lnTo>
                              <a:pt x="229704" y="630193"/>
                            </a:lnTo>
                            <a:cubicBezTo>
                              <a:pt x="225894" y="588284"/>
                              <a:pt x="241134" y="540659"/>
                              <a:pt x="263994" y="525418"/>
                            </a:cubicBezTo>
                            <a:cubicBezTo>
                              <a:pt x="287807" y="509226"/>
                              <a:pt x="310667" y="530181"/>
                              <a:pt x="315429" y="571139"/>
                            </a:cubicBezTo>
                            <a:lnTo>
                              <a:pt x="328764" y="562566"/>
                            </a:lnTo>
                            <a:close/>
                          </a:path>
                        </a:pathLst>
                      </a:custGeom>
                      <a:solidFill>
                        <a:srgbClr val="E9B695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45700" rIns="91425" bIns="45700" anchor="ctr" anchorCtr="0">
                        <a:noAutofit/>
                      </a:bodyPr>
                      <a:lstStyle/>
                      <a:p>
                        <a:pPr marL="0" marR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723" name="Google Shape;723;p9"/>
                <p:cNvGrpSpPr/>
                <p:nvPr/>
              </p:nvGrpSpPr>
              <p:grpSpPr>
                <a:xfrm>
                  <a:off x="5312092" y="4742484"/>
                  <a:ext cx="1564957" cy="1295412"/>
                  <a:chOff x="5312092" y="4742484"/>
                  <a:chExt cx="1564957" cy="1295412"/>
                </a:xfrm>
              </p:grpSpPr>
              <p:sp>
                <p:nvSpPr>
                  <p:cNvPr id="724" name="Google Shape;724;p9"/>
                  <p:cNvSpPr/>
                  <p:nvPr/>
                </p:nvSpPr>
                <p:spPr>
                  <a:xfrm>
                    <a:off x="5338762" y="4742484"/>
                    <a:ext cx="1510665" cy="10896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10665" h="1089673" extrusionOk="0">
                        <a:moveTo>
                          <a:pt x="0" y="1089673"/>
                        </a:moveTo>
                        <a:lnTo>
                          <a:pt x="1510665" y="1089673"/>
                        </a:lnTo>
                        <a:lnTo>
                          <a:pt x="1303020" y="348628"/>
                        </a:lnTo>
                        <a:cubicBezTo>
                          <a:pt x="1171575" y="-121907"/>
                          <a:pt x="332422" y="-110477"/>
                          <a:pt x="204788" y="348628"/>
                        </a:cubicBezTo>
                        <a:lnTo>
                          <a:pt x="0" y="1089673"/>
                        </a:lnTo>
                        <a:close/>
                      </a:path>
                    </a:pathLst>
                  </a:custGeom>
                  <a:solidFill>
                    <a:srgbClr val="B24718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5" name="Google Shape;725;p9"/>
                  <p:cNvSpPr/>
                  <p:nvPr/>
                </p:nvSpPr>
                <p:spPr>
                  <a:xfrm>
                    <a:off x="5499734" y="4743436"/>
                    <a:ext cx="1186815" cy="5211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86815" h="521136" extrusionOk="0">
                        <a:moveTo>
                          <a:pt x="1186815" y="504838"/>
                        </a:moveTo>
                        <a:lnTo>
                          <a:pt x="1143000" y="348628"/>
                        </a:lnTo>
                        <a:cubicBezTo>
                          <a:pt x="1011555" y="-121907"/>
                          <a:pt x="172403" y="-110477"/>
                          <a:pt x="44768" y="348628"/>
                        </a:cubicBezTo>
                        <a:lnTo>
                          <a:pt x="0" y="511506"/>
                        </a:lnTo>
                        <a:cubicBezTo>
                          <a:pt x="56197" y="506743"/>
                          <a:pt x="121920" y="485788"/>
                          <a:pt x="200025" y="443878"/>
                        </a:cubicBezTo>
                        <a:cubicBezTo>
                          <a:pt x="480060" y="294336"/>
                          <a:pt x="570547" y="306718"/>
                          <a:pt x="849630" y="472453"/>
                        </a:cubicBezTo>
                        <a:cubicBezTo>
                          <a:pt x="936308" y="523888"/>
                          <a:pt x="1069658" y="534365"/>
                          <a:pt x="1186815" y="504838"/>
                        </a:cubicBezTo>
                        <a:close/>
                      </a:path>
                    </a:pathLst>
                  </a:custGeom>
                  <a:solidFill>
                    <a:srgbClr val="C05418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6" name="Google Shape;726;p9"/>
                  <p:cNvSpPr/>
                  <p:nvPr/>
                </p:nvSpPr>
                <p:spPr>
                  <a:xfrm>
                    <a:off x="5312092" y="5255894"/>
                    <a:ext cx="1564957" cy="7820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64957" h="782002" extrusionOk="0">
                        <a:moveTo>
                          <a:pt x="782955" y="0"/>
                        </a:moveTo>
                        <a:cubicBezTo>
                          <a:pt x="1215390" y="0"/>
                          <a:pt x="1564958" y="350520"/>
                          <a:pt x="1564958" y="782003"/>
                        </a:cubicBezTo>
                        <a:lnTo>
                          <a:pt x="1154430" y="782003"/>
                        </a:lnTo>
                        <a:lnTo>
                          <a:pt x="1120140" y="634365"/>
                        </a:lnTo>
                        <a:lnTo>
                          <a:pt x="1122998" y="782003"/>
                        </a:lnTo>
                        <a:lnTo>
                          <a:pt x="517208" y="782003"/>
                        </a:lnTo>
                        <a:lnTo>
                          <a:pt x="506730" y="603885"/>
                        </a:lnTo>
                        <a:lnTo>
                          <a:pt x="458152" y="782003"/>
                        </a:lnTo>
                        <a:lnTo>
                          <a:pt x="0" y="782003"/>
                        </a:lnTo>
                        <a:cubicBezTo>
                          <a:pt x="0" y="349568"/>
                          <a:pt x="350520" y="0"/>
                          <a:pt x="782955" y="0"/>
                        </a:cubicBezTo>
                        <a:close/>
                      </a:path>
                    </a:pathLst>
                  </a:custGeom>
                  <a:solidFill>
                    <a:srgbClr val="90351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7" name="Google Shape;727;p9"/>
                  <p:cNvSpPr/>
                  <p:nvPr/>
                </p:nvSpPr>
                <p:spPr>
                  <a:xfrm>
                    <a:off x="5401627" y="5339714"/>
                    <a:ext cx="1385887" cy="6981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85887" h="698182" extrusionOk="0">
                        <a:moveTo>
                          <a:pt x="0" y="613410"/>
                        </a:moveTo>
                        <a:lnTo>
                          <a:pt x="0" y="698183"/>
                        </a:lnTo>
                        <a:lnTo>
                          <a:pt x="368617" y="698183"/>
                        </a:lnTo>
                        <a:lnTo>
                          <a:pt x="417195" y="520065"/>
                        </a:lnTo>
                        <a:lnTo>
                          <a:pt x="427672" y="698183"/>
                        </a:lnTo>
                        <a:lnTo>
                          <a:pt x="1033463" y="698183"/>
                        </a:lnTo>
                        <a:lnTo>
                          <a:pt x="1030605" y="550545"/>
                        </a:lnTo>
                        <a:lnTo>
                          <a:pt x="1064895" y="698183"/>
                        </a:lnTo>
                        <a:lnTo>
                          <a:pt x="1385888" y="698183"/>
                        </a:lnTo>
                        <a:lnTo>
                          <a:pt x="1385888" y="613410"/>
                        </a:lnTo>
                        <a:cubicBezTo>
                          <a:pt x="1343978" y="267653"/>
                          <a:pt x="1049655" y="0"/>
                          <a:pt x="693420" y="0"/>
                        </a:cubicBezTo>
                        <a:cubicBezTo>
                          <a:pt x="336232" y="0"/>
                          <a:pt x="41910" y="267653"/>
                          <a:pt x="0" y="613410"/>
                        </a:cubicBezTo>
                        <a:close/>
                      </a:path>
                    </a:pathLst>
                  </a:custGeom>
                  <a:solidFill>
                    <a:srgbClr val="F6CBA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8" name="Google Shape;728;p9"/>
                  <p:cNvSpPr/>
                  <p:nvPr/>
                </p:nvSpPr>
                <p:spPr>
                  <a:xfrm>
                    <a:off x="5454967" y="5406389"/>
                    <a:ext cx="1247775" cy="6315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47775" h="631507" extrusionOk="0">
                        <a:moveTo>
                          <a:pt x="0" y="631508"/>
                        </a:moveTo>
                        <a:lnTo>
                          <a:pt x="25717" y="631508"/>
                        </a:lnTo>
                        <a:cubicBezTo>
                          <a:pt x="25717" y="628650"/>
                          <a:pt x="25717" y="626745"/>
                          <a:pt x="25717" y="623888"/>
                        </a:cubicBezTo>
                        <a:cubicBezTo>
                          <a:pt x="25717" y="459105"/>
                          <a:pt x="92392" y="309563"/>
                          <a:pt x="200977" y="200978"/>
                        </a:cubicBezTo>
                        <a:cubicBezTo>
                          <a:pt x="309563" y="92393"/>
                          <a:pt x="458152" y="25718"/>
                          <a:pt x="623888" y="25718"/>
                        </a:cubicBezTo>
                        <a:cubicBezTo>
                          <a:pt x="788670" y="25718"/>
                          <a:pt x="938213" y="92393"/>
                          <a:pt x="1046797" y="200978"/>
                        </a:cubicBezTo>
                        <a:cubicBezTo>
                          <a:pt x="1155382" y="309563"/>
                          <a:pt x="1222057" y="458153"/>
                          <a:pt x="1222057" y="623888"/>
                        </a:cubicBezTo>
                        <a:cubicBezTo>
                          <a:pt x="1222057" y="626745"/>
                          <a:pt x="1222057" y="628650"/>
                          <a:pt x="1222057" y="631508"/>
                        </a:cubicBezTo>
                        <a:lnTo>
                          <a:pt x="1247775" y="631508"/>
                        </a:lnTo>
                        <a:cubicBezTo>
                          <a:pt x="1247775" y="628650"/>
                          <a:pt x="1247775" y="626745"/>
                          <a:pt x="1247775" y="623888"/>
                        </a:cubicBezTo>
                        <a:cubicBezTo>
                          <a:pt x="1247775" y="451485"/>
                          <a:pt x="1178242" y="296228"/>
                          <a:pt x="1064895" y="182880"/>
                        </a:cubicBezTo>
                        <a:cubicBezTo>
                          <a:pt x="952500" y="70485"/>
                          <a:pt x="796290" y="0"/>
                          <a:pt x="623888" y="0"/>
                        </a:cubicBezTo>
                        <a:cubicBezTo>
                          <a:pt x="451485" y="0"/>
                          <a:pt x="296227" y="69533"/>
                          <a:pt x="182880" y="182880"/>
                        </a:cubicBezTo>
                        <a:cubicBezTo>
                          <a:pt x="70485" y="295275"/>
                          <a:pt x="0" y="451485"/>
                          <a:pt x="0" y="623888"/>
                        </a:cubicBezTo>
                        <a:cubicBezTo>
                          <a:pt x="0" y="625793"/>
                          <a:pt x="0" y="628650"/>
                          <a:pt x="0" y="631508"/>
                        </a:cubicBezTo>
                        <a:lnTo>
                          <a:pt x="0" y="631508"/>
                        </a:lnTo>
                        <a:close/>
                        <a:moveTo>
                          <a:pt x="189547" y="631508"/>
                        </a:moveTo>
                        <a:cubicBezTo>
                          <a:pt x="189547" y="497205"/>
                          <a:pt x="244792" y="375285"/>
                          <a:pt x="332422" y="286703"/>
                        </a:cubicBezTo>
                        <a:cubicBezTo>
                          <a:pt x="421005" y="198120"/>
                          <a:pt x="542925" y="143828"/>
                          <a:pt x="678180" y="143828"/>
                        </a:cubicBezTo>
                        <a:cubicBezTo>
                          <a:pt x="813435" y="143828"/>
                          <a:pt x="935355" y="198120"/>
                          <a:pt x="1023938" y="286703"/>
                        </a:cubicBezTo>
                        <a:cubicBezTo>
                          <a:pt x="1112520" y="375285"/>
                          <a:pt x="1166813" y="497205"/>
                          <a:pt x="1166813" y="631508"/>
                        </a:cubicBezTo>
                        <a:lnTo>
                          <a:pt x="1141095" y="631508"/>
                        </a:lnTo>
                        <a:cubicBezTo>
                          <a:pt x="1141095" y="503873"/>
                          <a:pt x="1088707" y="388620"/>
                          <a:pt x="1005840" y="304800"/>
                        </a:cubicBezTo>
                        <a:cubicBezTo>
                          <a:pt x="922020" y="220980"/>
                          <a:pt x="806767" y="169545"/>
                          <a:pt x="678180" y="169545"/>
                        </a:cubicBezTo>
                        <a:cubicBezTo>
                          <a:pt x="550545" y="169545"/>
                          <a:pt x="434340" y="220980"/>
                          <a:pt x="350520" y="304800"/>
                        </a:cubicBezTo>
                        <a:cubicBezTo>
                          <a:pt x="266700" y="388620"/>
                          <a:pt x="215265" y="503873"/>
                          <a:pt x="215265" y="631508"/>
                        </a:cubicBezTo>
                        <a:lnTo>
                          <a:pt x="189547" y="631508"/>
                        </a:lnTo>
                        <a:lnTo>
                          <a:pt x="189547" y="631508"/>
                        </a:lnTo>
                        <a:close/>
                        <a:moveTo>
                          <a:pt x="257175" y="631508"/>
                        </a:moveTo>
                        <a:lnTo>
                          <a:pt x="257175" y="629603"/>
                        </a:lnTo>
                        <a:cubicBezTo>
                          <a:pt x="257175" y="519113"/>
                          <a:pt x="301942" y="420053"/>
                          <a:pt x="374332" y="347663"/>
                        </a:cubicBezTo>
                        <a:cubicBezTo>
                          <a:pt x="446722" y="275273"/>
                          <a:pt x="545782" y="230505"/>
                          <a:pt x="656272" y="230505"/>
                        </a:cubicBezTo>
                        <a:cubicBezTo>
                          <a:pt x="766763" y="230505"/>
                          <a:pt x="865822" y="275273"/>
                          <a:pt x="938213" y="347663"/>
                        </a:cubicBezTo>
                        <a:cubicBezTo>
                          <a:pt x="1010602" y="420053"/>
                          <a:pt x="1055370" y="519113"/>
                          <a:pt x="1055370" y="629603"/>
                        </a:cubicBezTo>
                        <a:lnTo>
                          <a:pt x="1055370" y="631508"/>
                        </a:lnTo>
                        <a:lnTo>
                          <a:pt x="1029652" y="631508"/>
                        </a:lnTo>
                        <a:lnTo>
                          <a:pt x="1029652" y="629603"/>
                        </a:lnTo>
                        <a:cubicBezTo>
                          <a:pt x="1029652" y="526733"/>
                          <a:pt x="987742" y="433388"/>
                          <a:pt x="920115" y="365760"/>
                        </a:cubicBezTo>
                        <a:cubicBezTo>
                          <a:pt x="852488" y="298133"/>
                          <a:pt x="759142" y="256223"/>
                          <a:pt x="656272" y="256223"/>
                        </a:cubicBezTo>
                        <a:cubicBezTo>
                          <a:pt x="553402" y="256223"/>
                          <a:pt x="460057" y="298133"/>
                          <a:pt x="392430" y="365760"/>
                        </a:cubicBezTo>
                        <a:cubicBezTo>
                          <a:pt x="324802" y="433388"/>
                          <a:pt x="282892" y="526733"/>
                          <a:pt x="282892" y="629603"/>
                        </a:cubicBezTo>
                        <a:lnTo>
                          <a:pt x="282892" y="631508"/>
                        </a:lnTo>
                        <a:lnTo>
                          <a:pt x="257175" y="631508"/>
                        </a:lnTo>
                        <a:lnTo>
                          <a:pt x="257175" y="631508"/>
                        </a:lnTo>
                        <a:close/>
                        <a:moveTo>
                          <a:pt x="380047" y="631508"/>
                        </a:moveTo>
                        <a:cubicBezTo>
                          <a:pt x="383857" y="556260"/>
                          <a:pt x="415290" y="488633"/>
                          <a:pt x="465772" y="439103"/>
                        </a:cubicBezTo>
                        <a:cubicBezTo>
                          <a:pt x="519113" y="385763"/>
                          <a:pt x="591502" y="353378"/>
                          <a:pt x="672465" y="353378"/>
                        </a:cubicBezTo>
                        <a:cubicBezTo>
                          <a:pt x="753427" y="353378"/>
                          <a:pt x="826770" y="385763"/>
                          <a:pt x="879157" y="439103"/>
                        </a:cubicBezTo>
                        <a:cubicBezTo>
                          <a:pt x="928688" y="488633"/>
                          <a:pt x="961072" y="556260"/>
                          <a:pt x="964882" y="631508"/>
                        </a:cubicBezTo>
                        <a:lnTo>
                          <a:pt x="939165" y="631508"/>
                        </a:lnTo>
                        <a:cubicBezTo>
                          <a:pt x="935355" y="563880"/>
                          <a:pt x="906780" y="501968"/>
                          <a:pt x="861060" y="457200"/>
                        </a:cubicBezTo>
                        <a:cubicBezTo>
                          <a:pt x="812482" y="408623"/>
                          <a:pt x="745807" y="379095"/>
                          <a:pt x="672465" y="379095"/>
                        </a:cubicBezTo>
                        <a:cubicBezTo>
                          <a:pt x="599122" y="379095"/>
                          <a:pt x="532447" y="408623"/>
                          <a:pt x="483870" y="457200"/>
                        </a:cubicBezTo>
                        <a:cubicBezTo>
                          <a:pt x="439102" y="501968"/>
                          <a:pt x="409575" y="563880"/>
                          <a:pt x="405765" y="631508"/>
                        </a:cubicBezTo>
                        <a:lnTo>
                          <a:pt x="380047" y="631508"/>
                        </a:lnTo>
                        <a:lnTo>
                          <a:pt x="380047" y="631508"/>
                        </a:lnTo>
                        <a:close/>
                        <a:moveTo>
                          <a:pt x="496252" y="631508"/>
                        </a:moveTo>
                        <a:cubicBezTo>
                          <a:pt x="498157" y="583883"/>
                          <a:pt x="519113" y="541020"/>
                          <a:pt x="550545" y="509588"/>
                        </a:cubicBezTo>
                        <a:cubicBezTo>
                          <a:pt x="583882" y="476250"/>
                          <a:pt x="630555" y="455295"/>
                          <a:pt x="681990" y="455295"/>
                        </a:cubicBezTo>
                        <a:cubicBezTo>
                          <a:pt x="733425" y="455295"/>
                          <a:pt x="780097" y="476250"/>
                          <a:pt x="813435" y="509588"/>
                        </a:cubicBezTo>
                        <a:cubicBezTo>
                          <a:pt x="844867" y="541020"/>
                          <a:pt x="864870" y="583883"/>
                          <a:pt x="867727" y="631508"/>
                        </a:cubicBezTo>
                        <a:lnTo>
                          <a:pt x="841057" y="631508"/>
                        </a:lnTo>
                        <a:cubicBezTo>
                          <a:pt x="839152" y="590550"/>
                          <a:pt x="821055" y="554355"/>
                          <a:pt x="794385" y="527685"/>
                        </a:cubicBezTo>
                        <a:cubicBezTo>
                          <a:pt x="765810" y="499110"/>
                          <a:pt x="725805" y="481013"/>
                          <a:pt x="681038" y="481013"/>
                        </a:cubicBezTo>
                        <a:cubicBezTo>
                          <a:pt x="637222" y="481013"/>
                          <a:pt x="597217" y="499110"/>
                          <a:pt x="567690" y="527685"/>
                        </a:cubicBezTo>
                        <a:cubicBezTo>
                          <a:pt x="541020" y="554355"/>
                          <a:pt x="522922" y="591503"/>
                          <a:pt x="521017" y="631508"/>
                        </a:cubicBezTo>
                        <a:lnTo>
                          <a:pt x="496252" y="631508"/>
                        </a:lnTo>
                        <a:lnTo>
                          <a:pt x="496252" y="631508"/>
                        </a:lnTo>
                        <a:close/>
                        <a:moveTo>
                          <a:pt x="571500" y="631508"/>
                        </a:moveTo>
                        <a:cubicBezTo>
                          <a:pt x="572452" y="568643"/>
                          <a:pt x="624840" y="518160"/>
                          <a:pt x="687705" y="518160"/>
                        </a:cubicBezTo>
                        <a:cubicBezTo>
                          <a:pt x="750570" y="518160"/>
                          <a:pt x="802005" y="568643"/>
                          <a:pt x="803910" y="631508"/>
                        </a:cubicBezTo>
                        <a:lnTo>
                          <a:pt x="778192" y="631508"/>
                        </a:lnTo>
                        <a:cubicBezTo>
                          <a:pt x="777240" y="582930"/>
                          <a:pt x="737235" y="543878"/>
                          <a:pt x="687705" y="543878"/>
                        </a:cubicBezTo>
                        <a:cubicBezTo>
                          <a:pt x="638175" y="543878"/>
                          <a:pt x="599122" y="582930"/>
                          <a:pt x="597217" y="631508"/>
                        </a:cubicBezTo>
                        <a:lnTo>
                          <a:pt x="571500" y="631508"/>
                        </a:lnTo>
                        <a:close/>
                      </a:path>
                    </a:pathLst>
                  </a:custGeom>
                  <a:solidFill>
                    <a:srgbClr val="E9B69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729" name="Google Shape;729;p9"/>
              <p:cNvSpPr/>
              <p:nvPr/>
            </p:nvSpPr>
            <p:spPr>
              <a:xfrm>
                <a:off x="4633802" y="1134427"/>
                <a:ext cx="2701644" cy="3765336"/>
              </a:xfrm>
              <a:custGeom>
                <a:avLst/>
                <a:gdLst/>
                <a:ahLst/>
                <a:cxnLst/>
                <a:rect l="l" t="t" r="r" b="b"/>
                <a:pathLst>
                  <a:path w="2701644" h="3765336" extrusionOk="0">
                    <a:moveTo>
                      <a:pt x="331580" y="2976563"/>
                    </a:moveTo>
                    <a:cubicBezTo>
                      <a:pt x="327770" y="3114675"/>
                      <a:pt x="372537" y="3252788"/>
                      <a:pt x="465882" y="3368040"/>
                    </a:cubicBezTo>
                    <a:cubicBezTo>
                      <a:pt x="602090" y="3537585"/>
                      <a:pt x="792590" y="3656648"/>
                      <a:pt x="1020238" y="3708083"/>
                    </a:cubicBezTo>
                    <a:cubicBezTo>
                      <a:pt x="1227882" y="3755708"/>
                      <a:pt x="1437432" y="3772853"/>
                      <a:pt x="1666032" y="3762375"/>
                    </a:cubicBezTo>
                    <a:lnTo>
                      <a:pt x="1694607" y="3761423"/>
                    </a:lnTo>
                    <a:cubicBezTo>
                      <a:pt x="1807955" y="3756660"/>
                      <a:pt x="1913682" y="3732848"/>
                      <a:pt x="2010838" y="3692843"/>
                    </a:cubicBezTo>
                    <a:cubicBezTo>
                      <a:pt x="2191813" y="3617595"/>
                      <a:pt x="2320400" y="3485198"/>
                      <a:pt x="2388980" y="3301365"/>
                    </a:cubicBezTo>
                    <a:cubicBezTo>
                      <a:pt x="2430890" y="3188970"/>
                      <a:pt x="2443273" y="3076575"/>
                      <a:pt x="2426128" y="2966085"/>
                    </a:cubicBezTo>
                    <a:cubicBezTo>
                      <a:pt x="2377550" y="2649855"/>
                      <a:pt x="2434700" y="2355533"/>
                      <a:pt x="2594720" y="2092642"/>
                    </a:cubicBezTo>
                    <a:cubicBezTo>
                      <a:pt x="2709020" y="1905953"/>
                      <a:pt x="2731880" y="1699260"/>
                      <a:pt x="2662348" y="1491615"/>
                    </a:cubicBezTo>
                    <a:lnTo>
                      <a:pt x="2598530" y="1302068"/>
                    </a:lnTo>
                    <a:lnTo>
                      <a:pt x="2585195" y="1350645"/>
                    </a:lnTo>
                    <a:cubicBezTo>
                      <a:pt x="2520425" y="1593533"/>
                      <a:pt x="2361357" y="1774508"/>
                      <a:pt x="2129900" y="1870710"/>
                    </a:cubicBezTo>
                    <a:lnTo>
                      <a:pt x="1881297" y="1974533"/>
                    </a:lnTo>
                    <a:lnTo>
                      <a:pt x="1879392" y="1970723"/>
                    </a:lnTo>
                    <a:cubicBezTo>
                      <a:pt x="1721278" y="1659255"/>
                      <a:pt x="1745090" y="1305878"/>
                      <a:pt x="1935590" y="1026795"/>
                    </a:cubicBezTo>
                    <a:cubicBezTo>
                      <a:pt x="2121328" y="755332"/>
                      <a:pt x="2150855" y="434340"/>
                      <a:pt x="2018457" y="133350"/>
                    </a:cubicBezTo>
                    <a:lnTo>
                      <a:pt x="1960355" y="0"/>
                    </a:lnTo>
                    <a:lnTo>
                      <a:pt x="1912730" y="154305"/>
                    </a:lnTo>
                    <a:cubicBezTo>
                      <a:pt x="1834625" y="407670"/>
                      <a:pt x="1672700" y="596265"/>
                      <a:pt x="1434575" y="713423"/>
                    </a:cubicBezTo>
                    <a:cubicBezTo>
                      <a:pt x="1044050" y="903923"/>
                      <a:pt x="792590" y="1240155"/>
                      <a:pt x="721152" y="1668780"/>
                    </a:cubicBezTo>
                    <a:lnTo>
                      <a:pt x="704007" y="1767840"/>
                    </a:lnTo>
                    <a:lnTo>
                      <a:pt x="597327" y="1704023"/>
                    </a:lnTo>
                    <a:cubicBezTo>
                      <a:pt x="366822" y="1566863"/>
                      <a:pt x="247760" y="1320165"/>
                      <a:pt x="283002" y="1054418"/>
                    </a:cubicBezTo>
                    <a:lnTo>
                      <a:pt x="283955" y="1045845"/>
                    </a:lnTo>
                    <a:lnTo>
                      <a:pt x="190610" y="1170623"/>
                    </a:lnTo>
                    <a:cubicBezTo>
                      <a:pt x="-43705" y="1485900"/>
                      <a:pt x="-63708" y="1889760"/>
                      <a:pt x="140127" y="2225993"/>
                    </a:cubicBezTo>
                    <a:cubicBezTo>
                      <a:pt x="273477" y="2446973"/>
                      <a:pt x="339200" y="2701290"/>
                      <a:pt x="331580" y="2976563"/>
                    </a:cubicBezTo>
                    <a:close/>
                  </a:path>
                </a:pathLst>
              </a:custGeom>
              <a:solidFill>
                <a:srgbClr val="EE743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0" name="Google Shape;730;p9"/>
              <p:cNvSpPr/>
              <p:nvPr/>
            </p:nvSpPr>
            <p:spPr>
              <a:xfrm>
                <a:off x="5178635" y="2499359"/>
                <a:ext cx="1800332" cy="2298773"/>
              </a:xfrm>
              <a:custGeom>
                <a:avLst/>
                <a:gdLst/>
                <a:ahLst/>
                <a:cxnLst/>
                <a:rect l="l" t="t" r="r" b="b"/>
                <a:pathLst>
                  <a:path w="1800332" h="2298773" extrusionOk="0">
                    <a:moveTo>
                      <a:pt x="1800333" y="776288"/>
                    </a:moveTo>
                    <a:cubicBezTo>
                      <a:pt x="1511725" y="828675"/>
                      <a:pt x="1363135" y="898208"/>
                      <a:pt x="1213593" y="1168718"/>
                    </a:cubicBezTo>
                    <a:cubicBezTo>
                      <a:pt x="933558" y="884872"/>
                      <a:pt x="699242" y="544830"/>
                      <a:pt x="803065" y="0"/>
                    </a:cubicBezTo>
                    <a:cubicBezTo>
                      <a:pt x="384917" y="386715"/>
                      <a:pt x="308717" y="877253"/>
                      <a:pt x="443972" y="1382078"/>
                    </a:cubicBezTo>
                    <a:cubicBezTo>
                      <a:pt x="243947" y="1327785"/>
                      <a:pt x="133457" y="1214438"/>
                      <a:pt x="36302" y="1018222"/>
                    </a:cubicBezTo>
                    <a:cubicBezTo>
                      <a:pt x="-16085" y="1438275"/>
                      <a:pt x="-72283" y="1875473"/>
                      <a:pt x="337292" y="2123123"/>
                    </a:cubicBezTo>
                    <a:cubicBezTo>
                      <a:pt x="1080243" y="2573655"/>
                      <a:pt x="1832718" y="2098358"/>
                      <a:pt x="1622215" y="1367790"/>
                    </a:cubicBezTo>
                    <a:cubicBezTo>
                      <a:pt x="1567922" y="1180148"/>
                      <a:pt x="1597450" y="1006793"/>
                      <a:pt x="1800333" y="776288"/>
                    </a:cubicBezTo>
                    <a:close/>
                  </a:path>
                </a:pathLst>
              </a:custGeom>
              <a:solidFill>
                <a:srgbClr val="FFDE1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1" name="Google Shape;731;p9"/>
              <p:cNvSpPr/>
              <p:nvPr/>
            </p:nvSpPr>
            <p:spPr>
              <a:xfrm>
                <a:off x="6115050" y="1686877"/>
                <a:ext cx="384139" cy="691514"/>
              </a:xfrm>
              <a:custGeom>
                <a:avLst/>
                <a:gdLst/>
                <a:ahLst/>
                <a:cxnLst/>
                <a:rect l="l" t="t" r="r" b="b"/>
                <a:pathLst>
                  <a:path w="384139" h="691514" extrusionOk="0">
                    <a:moveTo>
                      <a:pt x="0" y="691515"/>
                    </a:moveTo>
                    <a:cubicBezTo>
                      <a:pt x="276225" y="562927"/>
                      <a:pt x="418147" y="342900"/>
                      <a:pt x="377190" y="0"/>
                    </a:cubicBezTo>
                    <a:cubicBezTo>
                      <a:pt x="316230" y="269557"/>
                      <a:pt x="60007" y="299085"/>
                      <a:pt x="0" y="691515"/>
                    </a:cubicBezTo>
                    <a:close/>
                  </a:path>
                </a:pathLst>
              </a:custGeom>
              <a:solidFill>
                <a:srgbClr val="FFDE1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2" name="Google Shape;732;p9"/>
              <p:cNvSpPr/>
              <p:nvPr/>
            </p:nvSpPr>
            <p:spPr>
              <a:xfrm>
                <a:off x="4811367" y="2786062"/>
                <a:ext cx="261037" cy="540067"/>
              </a:xfrm>
              <a:custGeom>
                <a:avLst/>
                <a:gdLst/>
                <a:ahLst/>
                <a:cxnLst/>
                <a:rect l="l" t="t" r="r" b="b"/>
                <a:pathLst>
                  <a:path w="261037" h="540067" extrusionOk="0">
                    <a:moveTo>
                      <a:pt x="255932" y="540068"/>
                    </a:moveTo>
                    <a:cubicBezTo>
                      <a:pt x="18760" y="402907"/>
                      <a:pt x="-61250" y="225743"/>
                      <a:pt x="48287" y="0"/>
                    </a:cubicBezTo>
                    <a:cubicBezTo>
                      <a:pt x="98770" y="211455"/>
                      <a:pt x="294985" y="300990"/>
                      <a:pt x="255932" y="540068"/>
                    </a:cubicBezTo>
                    <a:close/>
                  </a:path>
                </a:pathLst>
              </a:custGeom>
              <a:solidFill>
                <a:srgbClr val="FFDE1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3" name="Google Shape;733;p9"/>
              <p:cNvSpPr/>
              <p:nvPr/>
            </p:nvSpPr>
            <p:spPr>
              <a:xfrm>
                <a:off x="5528309" y="3760469"/>
                <a:ext cx="1090895" cy="893491"/>
              </a:xfrm>
              <a:custGeom>
                <a:avLst/>
                <a:gdLst/>
                <a:ahLst/>
                <a:cxnLst/>
                <a:rect l="l" t="t" r="r" b="b"/>
                <a:pathLst>
                  <a:path w="1090895" h="893491" extrusionOk="0">
                    <a:moveTo>
                      <a:pt x="0" y="305753"/>
                    </a:moveTo>
                    <a:cubicBezTo>
                      <a:pt x="150495" y="548640"/>
                      <a:pt x="271463" y="356235"/>
                      <a:pt x="423863" y="497205"/>
                    </a:cubicBezTo>
                    <a:cubicBezTo>
                      <a:pt x="350520" y="299085"/>
                      <a:pt x="484822" y="149543"/>
                      <a:pt x="495300" y="0"/>
                    </a:cubicBezTo>
                    <a:cubicBezTo>
                      <a:pt x="534353" y="131445"/>
                      <a:pt x="777240" y="317183"/>
                      <a:pt x="734378" y="482918"/>
                    </a:cubicBezTo>
                    <a:cubicBezTo>
                      <a:pt x="835343" y="355283"/>
                      <a:pt x="1022033" y="409575"/>
                      <a:pt x="1061085" y="192405"/>
                    </a:cubicBezTo>
                    <a:cubicBezTo>
                      <a:pt x="1195388" y="674370"/>
                      <a:pt x="845820" y="840105"/>
                      <a:pt x="611505" y="882968"/>
                    </a:cubicBezTo>
                    <a:cubicBezTo>
                      <a:pt x="276225" y="942975"/>
                      <a:pt x="60960" y="745808"/>
                      <a:pt x="0" y="305753"/>
                    </a:cubicBezTo>
                    <a:close/>
                  </a:path>
                </a:pathLst>
              </a:custGeom>
              <a:solidFill>
                <a:srgbClr val="FFF6A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734" name="Google Shape;734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6007935" y="-2072"/>
            <a:ext cx="3425106" cy="4392329"/>
          </a:xfrm>
          <a:prstGeom prst="rect">
            <a:avLst/>
          </a:prstGeom>
          <a:noFill/>
          <a:ln>
            <a:noFill/>
          </a:ln>
        </p:spPr>
      </p:pic>
      <p:sp>
        <p:nvSpPr>
          <p:cNvPr id="735" name="Google Shape;735;p9"/>
          <p:cNvSpPr/>
          <p:nvPr/>
        </p:nvSpPr>
        <p:spPr>
          <a:xfrm>
            <a:off x="1595723" y="-2075"/>
            <a:ext cx="10628800" cy="6862144"/>
          </a:xfrm>
          <a:custGeom>
            <a:avLst/>
            <a:gdLst/>
            <a:ahLst/>
            <a:cxnLst/>
            <a:rect l="l" t="t" r="r" b="b"/>
            <a:pathLst>
              <a:path w="7458807" h="4866769" extrusionOk="0">
                <a:moveTo>
                  <a:pt x="0" y="515"/>
                </a:moveTo>
                <a:lnTo>
                  <a:pt x="7458807" y="0"/>
                </a:lnTo>
                <a:cubicBezTo>
                  <a:pt x="7458550" y="211240"/>
                  <a:pt x="7458292" y="422479"/>
                  <a:pt x="7458035" y="633719"/>
                </a:cubicBezTo>
                <a:cubicBezTo>
                  <a:pt x="7267936" y="673022"/>
                  <a:pt x="6911045" y="261044"/>
                  <a:pt x="6318213" y="235819"/>
                </a:cubicBezTo>
                <a:cubicBezTo>
                  <a:pt x="5725381" y="210594"/>
                  <a:pt x="5344962" y="1230706"/>
                  <a:pt x="4677105" y="972150"/>
                </a:cubicBezTo>
                <a:cubicBezTo>
                  <a:pt x="4009248" y="713594"/>
                  <a:pt x="2979757" y="1053105"/>
                  <a:pt x="2998439" y="2035598"/>
                </a:cubicBezTo>
                <a:cubicBezTo>
                  <a:pt x="3017121" y="3018091"/>
                  <a:pt x="4083448" y="2969472"/>
                  <a:pt x="3902272" y="3619099"/>
                </a:cubicBezTo>
                <a:cubicBezTo>
                  <a:pt x="3721096" y="4268726"/>
                  <a:pt x="2490566" y="3998295"/>
                  <a:pt x="2155286" y="4206240"/>
                </a:cubicBezTo>
                <a:cubicBezTo>
                  <a:pt x="1820006" y="4414185"/>
                  <a:pt x="1933906" y="4691910"/>
                  <a:pt x="1890592" y="4866769"/>
                </a:cubicBezTo>
                <a:lnTo>
                  <a:pt x="11860" y="4865570"/>
                </a:lnTo>
                <a:cubicBezTo>
                  <a:pt x="18277" y="3246922"/>
                  <a:pt x="20997" y="1606790"/>
                  <a:pt x="0" y="51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6" name="Google Shape;736;p9"/>
          <p:cNvSpPr/>
          <p:nvPr/>
        </p:nvSpPr>
        <p:spPr>
          <a:xfrm>
            <a:off x="-20250" y="0"/>
            <a:ext cx="22893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7" name="Google Shape;737;p9"/>
          <p:cNvSpPr txBox="1">
            <a:spLocks noGrp="1"/>
          </p:cNvSpPr>
          <p:nvPr>
            <p:ph type="subTitle" idx="1"/>
          </p:nvPr>
        </p:nvSpPr>
        <p:spPr>
          <a:xfrm>
            <a:off x="448877" y="2024175"/>
            <a:ext cx="47688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738" name="Google Shape;738;p9"/>
          <p:cNvSpPr txBox="1">
            <a:spLocks noGrp="1"/>
          </p:cNvSpPr>
          <p:nvPr>
            <p:ph type="title"/>
          </p:nvPr>
        </p:nvSpPr>
        <p:spPr>
          <a:xfrm>
            <a:off x="415600" y="593375"/>
            <a:ext cx="55815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739" name="Google Shape;739;p9"/>
          <p:cNvSpPr txBox="1">
            <a:spLocks noGrp="1"/>
          </p:cNvSpPr>
          <p:nvPr>
            <p:ph type="body" idx="2"/>
          </p:nvPr>
        </p:nvSpPr>
        <p:spPr>
          <a:xfrm>
            <a:off x="453700" y="2762925"/>
            <a:ext cx="4907400" cy="3436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740" name="Google Shape;740;p9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dk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B2E6E4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ndika"/>
              <a:buChar char="●"/>
              <a:defRPr sz="1900">
                <a:solidFill>
                  <a:schemeClr val="dk1"/>
                </a:solidFill>
                <a:latin typeface="Andika"/>
                <a:ea typeface="Andika"/>
                <a:cs typeface="Andika"/>
                <a:sym typeface="Andika"/>
              </a:defRPr>
            </a:lvl1pPr>
            <a:lvl2pPr marL="914400" lvl="1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ndika"/>
              <a:buChar char="○"/>
              <a:defRPr sz="1900">
                <a:solidFill>
                  <a:schemeClr val="dk1"/>
                </a:solidFill>
                <a:latin typeface="Andika"/>
                <a:ea typeface="Andika"/>
                <a:cs typeface="Andika"/>
                <a:sym typeface="Andika"/>
              </a:defRPr>
            </a:lvl2pPr>
            <a:lvl3pPr marL="1371600" lvl="2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ndika"/>
              <a:buChar char="■"/>
              <a:defRPr sz="1900">
                <a:solidFill>
                  <a:schemeClr val="dk1"/>
                </a:solidFill>
                <a:latin typeface="Andika"/>
                <a:ea typeface="Andika"/>
                <a:cs typeface="Andika"/>
                <a:sym typeface="Andika"/>
              </a:defRPr>
            </a:lvl3pPr>
            <a:lvl4pPr marL="1828800" lvl="3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ndika"/>
              <a:buChar char="●"/>
              <a:defRPr sz="1900">
                <a:solidFill>
                  <a:schemeClr val="dk1"/>
                </a:solidFill>
                <a:latin typeface="Andika"/>
                <a:ea typeface="Andika"/>
                <a:cs typeface="Andika"/>
                <a:sym typeface="Andika"/>
              </a:defRPr>
            </a:lvl4pPr>
            <a:lvl5pPr marL="2286000" lvl="4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ndika"/>
              <a:buChar char="○"/>
              <a:defRPr sz="1900">
                <a:solidFill>
                  <a:schemeClr val="dk1"/>
                </a:solidFill>
                <a:latin typeface="Andika"/>
                <a:ea typeface="Andika"/>
                <a:cs typeface="Andika"/>
                <a:sym typeface="Andika"/>
              </a:defRPr>
            </a:lvl5pPr>
            <a:lvl6pPr marL="2743200" lvl="5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ndika"/>
              <a:buChar char="■"/>
              <a:defRPr sz="1900">
                <a:solidFill>
                  <a:schemeClr val="dk1"/>
                </a:solidFill>
                <a:latin typeface="Andika"/>
                <a:ea typeface="Andika"/>
                <a:cs typeface="Andika"/>
                <a:sym typeface="Andika"/>
              </a:defRPr>
            </a:lvl6pPr>
            <a:lvl7pPr marL="3200400" lvl="6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ndika"/>
              <a:buChar char="●"/>
              <a:defRPr sz="1900">
                <a:solidFill>
                  <a:schemeClr val="dk1"/>
                </a:solidFill>
                <a:latin typeface="Andika"/>
                <a:ea typeface="Andika"/>
                <a:cs typeface="Andika"/>
                <a:sym typeface="Andika"/>
              </a:defRPr>
            </a:lvl7pPr>
            <a:lvl8pPr marL="3657600" lvl="7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ndika"/>
              <a:buChar char="○"/>
              <a:defRPr sz="1900">
                <a:solidFill>
                  <a:schemeClr val="dk1"/>
                </a:solidFill>
                <a:latin typeface="Andika"/>
                <a:ea typeface="Andika"/>
                <a:cs typeface="Andika"/>
                <a:sym typeface="Andika"/>
              </a:defRPr>
            </a:lvl8pPr>
            <a:lvl9pPr marL="4114800" lvl="8" indent="-34925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900"/>
              <a:buFont typeface="Andika"/>
              <a:buChar char="■"/>
              <a:defRPr sz="1900">
                <a:solidFill>
                  <a:schemeClr val="dk1"/>
                </a:solidFill>
                <a:latin typeface="Andika"/>
                <a:ea typeface="Andika"/>
                <a:cs typeface="Andika"/>
                <a:sym typeface="Andik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3" r:id="rId4"/>
    <p:sldLayoutId id="2147483654" r:id="rId5"/>
    <p:sldLayoutId id="2147483655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choolsandgroups.pgl.co.uk/uk-pgl-menu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" name="Google Shape;1730;p22"/>
          <p:cNvSpPr txBox="1">
            <a:spLocks noGrp="1"/>
          </p:cNvSpPr>
          <p:nvPr>
            <p:ph type="title"/>
          </p:nvPr>
        </p:nvSpPr>
        <p:spPr>
          <a:xfrm>
            <a:off x="6109485" y="1474868"/>
            <a:ext cx="5695800" cy="2521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PGL Dalguise</a:t>
            </a:r>
            <a:br>
              <a:rPr lang="en" dirty="0"/>
            </a:br>
            <a:r>
              <a:rPr lang="en" dirty="0"/>
              <a:t>Information Evening </a:t>
            </a:r>
            <a:endParaRPr dirty="0"/>
          </a:p>
        </p:txBody>
      </p:sp>
      <p:pic>
        <p:nvPicPr>
          <p:cNvPr id="1026" name="Picture 2" descr="PGL Dalguise | Faceboo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74" b="20000"/>
          <a:stretch/>
        </p:blipFill>
        <p:spPr bwMode="auto">
          <a:xfrm>
            <a:off x="6814260" y="140676"/>
            <a:ext cx="2143125" cy="1565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1" name="Google Shape;1891;p26"/>
          <p:cNvSpPr txBox="1">
            <a:spLocks noGrp="1"/>
          </p:cNvSpPr>
          <p:nvPr>
            <p:ph type="title"/>
          </p:nvPr>
        </p:nvSpPr>
        <p:spPr>
          <a:xfrm>
            <a:off x="415600" y="593375"/>
            <a:ext cx="55815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What to bring..</a:t>
            </a:r>
            <a:endParaRPr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15600" y="1919400"/>
            <a:ext cx="4768800" cy="7179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Bedding – Pillow/Sleeping bag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Torch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Books/Games/Magazines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Cuddly toy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See kit list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Please label your clothing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Your bag…let’s chat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1" name="Google Shape;1891;p26"/>
          <p:cNvSpPr txBox="1">
            <a:spLocks noGrp="1"/>
          </p:cNvSpPr>
          <p:nvPr>
            <p:ph type="title"/>
          </p:nvPr>
        </p:nvSpPr>
        <p:spPr>
          <a:xfrm>
            <a:off x="415600" y="593375"/>
            <a:ext cx="55815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What </a:t>
            </a:r>
            <a:r>
              <a:rPr lang="en" b="1" u="sng" dirty="0"/>
              <a:t>NOT</a:t>
            </a:r>
            <a:r>
              <a:rPr lang="en" dirty="0"/>
              <a:t> to bring..</a:t>
            </a:r>
            <a:endParaRPr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15600" y="2624250"/>
            <a:ext cx="6213800" cy="717900"/>
          </a:xfrm>
        </p:spPr>
        <p:txBody>
          <a:bodyPr/>
          <a:lstStyle/>
          <a:p>
            <a:pPr marL="107950" indent="0"/>
            <a:r>
              <a:rPr lang="en-GB" sz="5400" dirty="0"/>
              <a:t>Mobile Phone</a:t>
            </a:r>
          </a:p>
          <a:p>
            <a:pPr marL="107950" indent="0"/>
            <a:r>
              <a:rPr lang="en-GB" sz="3600" dirty="0"/>
              <a:t>Any communication devices (Watches, </a:t>
            </a:r>
            <a:r>
              <a:rPr lang="en-GB" sz="3600" dirty="0" err="1"/>
              <a:t>ipad</a:t>
            </a:r>
            <a:r>
              <a:rPr lang="en-GB" sz="3600" dirty="0"/>
              <a:t>, </a:t>
            </a:r>
            <a:r>
              <a:rPr lang="en-GB" sz="3600"/>
              <a:t>carrier pigeon)</a:t>
            </a:r>
            <a:endParaRPr lang="en-GB" sz="3200" dirty="0"/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89606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8" name="Google Shape;1898;p2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What to expect when we arrive</a:t>
            </a:r>
            <a:endParaRPr dirty="0"/>
          </a:p>
        </p:txBody>
      </p:sp>
      <p:sp>
        <p:nvSpPr>
          <p:cNvPr id="1900" name="Google Shape;1900;p27"/>
          <p:cNvSpPr txBox="1">
            <a:spLocks noGrp="1"/>
          </p:cNvSpPr>
          <p:nvPr>
            <p:ph type="body" idx="2"/>
          </p:nvPr>
        </p:nvSpPr>
        <p:spPr>
          <a:xfrm>
            <a:off x="415600" y="2793588"/>
            <a:ext cx="4410300" cy="3118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342900" indent="-342900"/>
            <a:r>
              <a:rPr lang="en" dirty="0"/>
              <a:t>Safety and expectations</a:t>
            </a:r>
          </a:p>
          <a:p>
            <a:pPr marL="342900" indent="-342900"/>
            <a:r>
              <a:rPr lang="en" dirty="0"/>
              <a:t>Dorms/luggage drop off</a:t>
            </a:r>
          </a:p>
          <a:p>
            <a:pPr marL="342900" indent="-342900"/>
            <a:r>
              <a:rPr lang="en" dirty="0"/>
              <a:t>Walking up hill!!!</a:t>
            </a:r>
          </a:p>
          <a:p>
            <a:pPr marL="342900" indent="-342900"/>
            <a:r>
              <a:rPr lang="en" dirty="0"/>
              <a:t>Getting to know your surroundings</a:t>
            </a:r>
          </a:p>
          <a:p>
            <a:pPr marL="342900" indent="-342900"/>
            <a:r>
              <a:rPr lang="en" dirty="0"/>
              <a:t>Ground rules/expectations</a:t>
            </a:r>
            <a:endParaRPr dirty="0"/>
          </a:p>
        </p:txBody>
      </p:sp>
      <p:sp>
        <p:nvSpPr>
          <p:cNvPr id="1901" name="Google Shape;1901;p27"/>
          <p:cNvSpPr txBox="1">
            <a:spLocks noGrp="1"/>
          </p:cNvSpPr>
          <p:nvPr>
            <p:ph type="subTitle" idx="4"/>
          </p:nvPr>
        </p:nvSpPr>
        <p:spPr>
          <a:xfrm>
            <a:off x="415600" y="1856563"/>
            <a:ext cx="44103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-GB" dirty="0"/>
              <a:t>Welcome by camp staff</a:t>
            </a:r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Sleeping Arrangements…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ubtitle 5"/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 descr="Dalgui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227" y="1767886"/>
            <a:ext cx="7705445" cy="433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95648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if…..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GB" dirty="0"/>
              <a:t>I can’t sleep?</a:t>
            </a:r>
          </a:p>
          <a:p>
            <a:r>
              <a:rPr lang="en-GB" dirty="0"/>
              <a:t>I miss home?</a:t>
            </a:r>
          </a:p>
          <a:p>
            <a:r>
              <a:rPr lang="en-GB" dirty="0"/>
              <a:t>Someone is keeping me awake?</a:t>
            </a:r>
          </a:p>
          <a:p>
            <a:r>
              <a:rPr lang="en-GB" dirty="0"/>
              <a:t>I don’t want to take part in an activity?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 descr="Dalgui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4688" y="1763198"/>
            <a:ext cx="6244487" cy="3512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90343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do we expect?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GB" dirty="0"/>
              <a:t>Ready </a:t>
            </a:r>
          </a:p>
          <a:p>
            <a:r>
              <a:rPr lang="en-GB" dirty="0"/>
              <a:t>Respectful</a:t>
            </a:r>
          </a:p>
          <a:p>
            <a:r>
              <a:rPr lang="en-GB" dirty="0"/>
              <a:t>Safe</a:t>
            </a:r>
          </a:p>
          <a:p>
            <a:r>
              <a:rPr lang="en-GB" dirty="0"/>
              <a:t>Code of Conduct</a:t>
            </a:r>
          </a:p>
          <a:p>
            <a:r>
              <a:rPr lang="en-GB" dirty="0"/>
              <a:t>Have fun!</a:t>
            </a:r>
          </a:p>
          <a:p>
            <a:pPr marL="107950" indent="0">
              <a:buNone/>
            </a:pPr>
            <a:endParaRPr lang="en-GB" dirty="0"/>
          </a:p>
        </p:txBody>
      </p:sp>
      <p:sp>
        <p:nvSpPr>
          <p:cNvPr id="7" name="AutoShape 2" descr="PGL Dalguise, Scotland Camp | FA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8531" y="1714134"/>
            <a:ext cx="7077075" cy="378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6097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 time!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ubtitle 5"/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196" name="Picture 4" descr="Question Mark Animation GIF - Question Mark Animation - Discover &amp; Share  GIF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1482" y="2014824"/>
            <a:ext cx="4743450" cy="315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79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7" name="Google Shape;1737;p23"/>
          <p:cNvSpPr txBox="1">
            <a:spLocks noGrp="1"/>
          </p:cNvSpPr>
          <p:nvPr>
            <p:ph type="title"/>
          </p:nvPr>
        </p:nvSpPr>
        <p:spPr>
          <a:xfrm>
            <a:off x="6072725" y="1583975"/>
            <a:ext cx="5322600" cy="1324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Welcome, Campers!</a:t>
            </a:r>
            <a:endParaRPr dirty="0"/>
          </a:p>
        </p:txBody>
      </p:sp>
      <p:sp>
        <p:nvSpPr>
          <p:cNvPr id="1738" name="Google Shape;1738;p23"/>
          <p:cNvSpPr txBox="1">
            <a:spLocks noGrp="1"/>
          </p:cNvSpPr>
          <p:nvPr>
            <p:ph type="body" idx="1"/>
          </p:nvPr>
        </p:nvSpPr>
        <p:spPr>
          <a:xfrm>
            <a:off x="6195487" y="4131275"/>
            <a:ext cx="5322600" cy="2235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Miss Hart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Mr Jeffrey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Mrs Davidson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Mrs Russell</a:t>
            </a:r>
            <a:endParaRPr dirty="0"/>
          </a:p>
        </p:txBody>
      </p:sp>
      <p:pic>
        <p:nvPicPr>
          <p:cNvPr id="1028" name="Picture 4" descr="https://www.pgl.co.uk/Files/Files/Schools/Secondary%20Schools/Carousel/SS-M-Dalguise-Secondary-School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" y="1149407"/>
            <a:ext cx="5565774" cy="3508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3" name="Google Shape;1743;p24"/>
          <p:cNvSpPr txBox="1">
            <a:spLocks noGrp="1"/>
          </p:cNvSpPr>
          <p:nvPr>
            <p:ph type="title"/>
          </p:nvPr>
        </p:nvSpPr>
        <p:spPr>
          <a:xfrm>
            <a:off x="5201550" y="1050575"/>
            <a:ext cx="6650700" cy="1444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Itinerary Day 1 </a:t>
            </a:r>
            <a:endParaRPr dirty="0"/>
          </a:p>
        </p:txBody>
      </p:sp>
      <p:sp>
        <p:nvSpPr>
          <p:cNvPr id="1744" name="Google Shape;1744;p24"/>
          <p:cNvSpPr txBox="1">
            <a:spLocks noGrp="1"/>
          </p:cNvSpPr>
          <p:nvPr>
            <p:ph type="body" idx="1"/>
          </p:nvPr>
        </p:nvSpPr>
        <p:spPr>
          <a:xfrm>
            <a:off x="6398724" y="3109924"/>
            <a:ext cx="5936883" cy="291257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10:00 Depart for bus at WCHS</a:t>
            </a:r>
            <a:endParaRPr dirty="0"/>
          </a:p>
          <a:p>
            <a:pPr marL="0" lvl="0" indent="0" algn="l" rtl="0">
              <a:lnSpc>
                <a:spcPct val="200000"/>
              </a:lnSpc>
              <a:spcBef>
                <a:spcPts val="2100"/>
              </a:spcBef>
              <a:spcAft>
                <a:spcPts val="0"/>
              </a:spcAft>
              <a:buNone/>
            </a:pPr>
            <a:r>
              <a:rPr lang="en-GB" dirty="0"/>
              <a:t>11:30/12:00 Arrival at </a:t>
            </a:r>
            <a:r>
              <a:rPr lang="en-GB" dirty="0" err="1"/>
              <a:t>Dalguise</a:t>
            </a:r>
            <a:r>
              <a:rPr lang="en-GB" dirty="0"/>
              <a:t>  (</a:t>
            </a:r>
            <a:r>
              <a:rPr lang="en-GB" dirty="0" err="1"/>
              <a:t>Groupcall</a:t>
            </a:r>
            <a:r>
              <a:rPr lang="en-GB" dirty="0"/>
              <a:t>)</a:t>
            </a:r>
          </a:p>
          <a:p>
            <a:pPr marL="0" lvl="0" indent="0" algn="l" rtl="0">
              <a:lnSpc>
                <a:spcPct val="200000"/>
              </a:lnSpc>
              <a:spcBef>
                <a:spcPts val="2100"/>
              </a:spcBef>
              <a:spcAft>
                <a:spcPts val="0"/>
              </a:spcAft>
              <a:buNone/>
            </a:pPr>
            <a:r>
              <a:rPr lang="en-GB" dirty="0"/>
              <a:t>13:00 – 14:00 Dorms/orientation/lunch (packed)</a:t>
            </a:r>
          </a:p>
          <a:p>
            <a:pPr marL="0" lvl="0" indent="0" algn="l" rtl="0">
              <a:lnSpc>
                <a:spcPct val="200000"/>
              </a:lnSpc>
              <a:spcBef>
                <a:spcPts val="2100"/>
              </a:spcBef>
              <a:spcAft>
                <a:spcPts val="0"/>
              </a:spcAft>
              <a:buNone/>
            </a:pPr>
            <a:r>
              <a:rPr lang="en-GB" dirty="0"/>
              <a:t>14:00 – Activity 1</a:t>
            </a:r>
            <a:endParaRPr dirty="0"/>
          </a:p>
        </p:txBody>
      </p:sp>
      <p:grpSp>
        <p:nvGrpSpPr>
          <p:cNvPr id="1745" name="Google Shape;1745;p24"/>
          <p:cNvGrpSpPr/>
          <p:nvPr/>
        </p:nvGrpSpPr>
        <p:grpSpPr>
          <a:xfrm>
            <a:off x="5379359" y="3109928"/>
            <a:ext cx="785452" cy="506006"/>
            <a:chOff x="3324260" y="1643056"/>
            <a:chExt cx="5543061" cy="3570968"/>
          </a:xfrm>
        </p:grpSpPr>
        <p:grpSp>
          <p:nvGrpSpPr>
            <p:cNvPr id="1746" name="Google Shape;1746;p24"/>
            <p:cNvGrpSpPr/>
            <p:nvPr/>
          </p:nvGrpSpPr>
          <p:grpSpPr>
            <a:xfrm>
              <a:off x="3324260" y="2612776"/>
              <a:ext cx="5473358" cy="2601248"/>
              <a:chOff x="3324260" y="2612776"/>
              <a:chExt cx="5473358" cy="2601248"/>
            </a:xfrm>
          </p:grpSpPr>
          <p:sp>
            <p:nvSpPr>
              <p:cNvPr id="1747" name="Google Shape;1747;p24"/>
              <p:cNvSpPr/>
              <p:nvPr/>
            </p:nvSpPr>
            <p:spPr>
              <a:xfrm>
                <a:off x="3324260" y="2625286"/>
                <a:ext cx="5473358" cy="2588738"/>
              </a:xfrm>
              <a:custGeom>
                <a:avLst/>
                <a:gdLst/>
                <a:ahLst/>
                <a:cxnLst/>
                <a:rect l="l" t="t" r="r" b="b"/>
                <a:pathLst>
                  <a:path w="5473358" h="2588738" extrusionOk="0">
                    <a:moveTo>
                      <a:pt x="36275" y="673856"/>
                    </a:moveTo>
                    <a:lnTo>
                      <a:pt x="2904056" y="98"/>
                    </a:lnTo>
                    <a:lnTo>
                      <a:pt x="5454715" y="1400747"/>
                    </a:lnTo>
                    <a:cubicBezTo>
                      <a:pt x="5460623" y="1462070"/>
                      <a:pt x="5498776" y="1469611"/>
                      <a:pt x="5452436" y="1617869"/>
                    </a:cubicBezTo>
                    <a:lnTo>
                      <a:pt x="2324170" y="2588837"/>
                    </a:lnTo>
                    <a:lnTo>
                      <a:pt x="56027" y="916728"/>
                    </a:lnTo>
                    <a:cubicBezTo>
                      <a:pt x="-38764" y="801490"/>
                      <a:pt x="14920" y="743936"/>
                      <a:pt x="36275" y="673856"/>
                    </a:cubicBezTo>
                    <a:close/>
                  </a:path>
                </a:pathLst>
              </a:custGeom>
              <a:solidFill>
                <a:srgbClr val="BA8F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48" name="Google Shape;1748;p24"/>
              <p:cNvSpPr/>
              <p:nvPr/>
            </p:nvSpPr>
            <p:spPr>
              <a:xfrm>
                <a:off x="3358808" y="2612776"/>
                <a:ext cx="5417764" cy="2327579"/>
              </a:xfrm>
              <a:custGeom>
                <a:avLst/>
                <a:gdLst/>
                <a:ahLst/>
                <a:cxnLst/>
                <a:rect l="l" t="t" r="r" b="b"/>
                <a:pathLst>
                  <a:path w="5417764" h="2327579" extrusionOk="0">
                    <a:moveTo>
                      <a:pt x="1727" y="686292"/>
                    </a:moveTo>
                    <a:lnTo>
                      <a:pt x="2927413" y="101"/>
                    </a:lnTo>
                    <a:lnTo>
                      <a:pt x="5419492" y="1413057"/>
                    </a:lnTo>
                    <a:lnTo>
                      <a:pt x="2287343" y="2327681"/>
                    </a:lnTo>
                    <a:close/>
                  </a:path>
                </a:pathLst>
              </a:custGeom>
              <a:solidFill>
                <a:srgbClr val="C69C6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749" name="Google Shape;1749;p24"/>
            <p:cNvSpPr/>
            <p:nvPr/>
          </p:nvSpPr>
          <p:spPr>
            <a:xfrm>
              <a:off x="3477323" y="2582015"/>
              <a:ext cx="5192459" cy="2207760"/>
            </a:xfrm>
            <a:custGeom>
              <a:avLst/>
              <a:gdLst/>
              <a:ahLst/>
              <a:cxnLst/>
              <a:rect l="l" t="t" r="r" b="b"/>
              <a:pathLst>
                <a:path w="5192459" h="2207760" extrusionOk="0">
                  <a:moveTo>
                    <a:pt x="211308" y="103"/>
                  </a:moveTo>
                  <a:lnTo>
                    <a:pt x="5086832" y="626665"/>
                  </a:lnTo>
                  <a:cubicBezTo>
                    <a:pt x="5086832" y="626665"/>
                    <a:pt x="5198927" y="944731"/>
                    <a:pt x="5194031" y="1109526"/>
                  </a:cubicBezTo>
                  <a:cubicBezTo>
                    <a:pt x="5190824" y="1217031"/>
                    <a:pt x="5185337" y="1347673"/>
                    <a:pt x="5105571" y="1419836"/>
                  </a:cubicBezTo>
                  <a:cubicBezTo>
                    <a:pt x="5010274" y="1506020"/>
                    <a:pt x="4849644" y="1452644"/>
                    <a:pt x="4726070" y="1487924"/>
                  </a:cubicBezTo>
                  <a:cubicBezTo>
                    <a:pt x="4581647" y="1529169"/>
                    <a:pt x="4454782" y="1625653"/>
                    <a:pt x="4307403" y="1654538"/>
                  </a:cubicBezTo>
                  <a:cubicBezTo>
                    <a:pt x="4181888" y="1679138"/>
                    <a:pt x="4047762" y="1626868"/>
                    <a:pt x="3923598" y="1657719"/>
                  </a:cubicBezTo>
                  <a:cubicBezTo>
                    <a:pt x="3800446" y="1688317"/>
                    <a:pt x="3706921" y="1795650"/>
                    <a:pt x="3585626" y="1833124"/>
                  </a:cubicBezTo>
                  <a:cubicBezTo>
                    <a:pt x="3460110" y="1871913"/>
                    <a:pt x="3320920" y="1845170"/>
                    <a:pt x="3194392" y="1880568"/>
                  </a:cubicBezTo>
                  <a:cubicBezTo>
                    <a:pt x="3052754" y="1920202"/>
                    <a:pt x="2934498" y="2024523"/>
                    <a:pt x="2792354" y="2062494"/>
                  </a:cubicBezTo>
                  <a:cubicBezTo>
                    <a:pt x="2666923" y="2096020"/>
                    <a:pt x="2529337" y="2064139"/>
                    <a:pt x="2404666" y="2100322"/>
                  </a:cubicBezTo>
                  <a:cubicBezTo>
                    <a:pt x="2328698" y="2122366"/>
                    <a:pt x="2271469" y="2216311"/>
                    <a:pt x="2192884" y="2207250"/>
                  </a:cubicBezTo>
                  <a:cubicBezTo>
                    <a:pt x="2072686" y="2193381"/>
                    <a:pt x="2014276" y="2042880"/>
                    <a:pt x="1914674" y="1974176"/>
                  </a:cubicBezTo>
                  <a:cubicBezTo>
                    <a:pt x="1752610" y="1862363"/>
                    <a:pt x="1563112" y="1794722"/>
                    <a:pt x="1399275" y="1685567"/>
                  </a:cubicBezTo>
                  <a:cubicBezTo>
                    <a:pt x="1201927" y="1554106"/>
                    <a:pt x="1005846" y="1415609"/>
                    <a:pt x="839393" y="1246735"/>
                  </a:cubicBezTo>
                  <a:cubicBezTo>
                    <a:pt x="761653" y="1167831"/>
                    <a:pt x="719955" y="1057033"/>
                    <a:pt x="638248" y="982224"/>
                  </a:cubicBezTo>
                  <a:cubicBezTo>
                    <a:pt x="493402" y="849624"/>
                    <a:pt x="277570" y="808085"/>
                    <a:pt x="139730" y="668212"/>
                  </a:cubicBezTo>
                  <a:cubicBezTo>
                    <a:pt x="77774" y="605339"/>
                    <a:pt x="6533" y="530238"/>
                    <a:pt x="1976" y="442119"/>
                  </a:cubicBezTo>
                  <a:cubicBezTo>
                    <a:pt x="-6634" y="279325"/>
                    <a:pt x="211308" y="103"/>
                    <a:pt x="211308" y="103"/>
                  </a:cubicBezTo>
                  <a:close/>
                </a:path>
              </a:pathLst>
            </a:custGeom>
            <a:solidFill>
              <a:srgbClr val="F6EDD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0" name="Google Shape;1750;p24"/>
            <p:cNvSpPr/>
            <p:nvPr/>
          </p:nvSpPr>
          <p:spPr>
            <a:xfrm>
              <a:off x="3452353" y="2384854"/>
              <a:ext cx="5215924" cy="2100254"/>
            </a:xfrm>
            <a:custGeom>
              <a:avLst/>
              <a:gdLst/>
              <a:ahLst/>
              <a:cxnLst/>
              <a:rect l="l" t="t" r="r" b="b"/>
              <a:pathLst>
                <a:path w="5215924" h="2100254" extrusionOk="0">
                  <a:moveTo>
                    <a:pt x="213235" y="108"/>
                  </a:moveTo>
                  <a:lnTo>
                    <a:pt x="5088759" y="626671"/>
                  </a:lnTo>
                  <a:cubicBezTo>
                    <a:pt x="5088759" y="626671"/>
                    <a:pt x="5280957" y="968264"/>
                    <a:pt x="5195958" y="1109532"/>
                  </a:cubicBezTo>
                  <a:cubicBezTo>
                    <a:pt x="5141852" y="1199352"/>
                    <a:pt x="4980210" y="1135515"/>
                    <a:pt x="4892593" y="1193161"/>
                  </a:cubicBezTo>
                  <a:cubicBezTo>
                    <a:pt x="4787421" y="1262396"/>
                    <a:pt x="4775013" y="1445512"/>
                    <a:pt x="4656334" y="1487938"/>
                  </a:cubicBezTo>
                  <a:cubicBezTo>
                    <a:pt x="4510560" y="1540082"/>
                    <a:pt x="4350775" y="1349467"/>
                    <a:pt x="4201879" y="1392078"/>
                  </a:cubicBezTo>
                  <a:cubicBezTo>
                    <a:pt x="4078979" y="1427248"/>
                    <a:pt x="4043021" y="1607503"/>
                    <a:pt x="3925525" y="1657724"/>
                  </a:cubicBezTo>
                  <a:cubicBezTo>
                    <a:pt x="3777894" y="1720801"/>
                    <a:pt x="3594390" y="1620968"/>
                    <a:pt x="3444311" y="1678030"/>
                  </a:cubicBezTo>
                  <a:cubicBezTo>
                    <a:pt x="3344540" y="1715984"/>
                    <a:pt x="3295330" y="1840755"/>
                    <a:pt x="3196319" y="1880573"/>
                  </a:cubicBezTo>
                  <a:cubicBezTo>
                    <a:pt x="3045650" y="1941120"/>
                    <a:pt x="2865438" y="1870079"/>
                    <a:pt x="2710716" y="1919338"/>
                  </a:cubicBezTo>
                  <a:cubicBezTo>
                    <a:pt x="2598285" y="1955124"/>
                    <a:pt x="2524596" y="2102968"/>
                    <a:pt x="2406592" y="2100327"/>
                  </a:cubicBezTo>
                  <a:cubicBezTo>
                    <a:pt x="2341175" y="2098868"/>
                    <a:pt x="2300829" y="2022284"/>
                    <a:pt x="2242587" y="1992504"/>
                  </a:cubicBezTo>
                  <a:cubicBezTo>
                    <a:pt x="2127707" y="1933789"/>
                    <a:pt x="1991640" y="1920915"/>
                    <a:pt x="1880812" y="1854877"/>
                  </a:cubicBezTo>
                  <a:cubicBezTo>
                    <a:pt x="1717565" y="1757600"/>
                    <a:pt x="1595341" y="1603952"/>
                    <a:pt x="1448977" y="1482749"/>
                  </a:cubicBezTo>
                  <a:cubicBezTo>
                    <a:pt x="1312236" y="1369570"/>
                    <a:pt x="1184610" y="1242469"/>
                    <a:pt x="1032337" y="1151294"/>
                  </a:cubicBezTo>
                  <a:cubicBezTo>
                    <a:pt x="910198" y="1078168"/>
                    <a:pt x="763832" y="1052616"/>
                    <a:pt x="640175" y="982229"/>
                  </a:cubicBezTo>
                  <a:cubicBezTo>
                    <a:pt x="508750" y="907463"/>
                    <a:pt x="387539" y="814579"/>
                    <a:pt x="272913" y="715940"/>
                  </a:cubicBezTo>
                  <a:cubicBezTo>
                    <a:pt x="175927" y="632448"/>
                    <a:pt x="25173" y="568273"/>
                    <a:pt x="3903" y="442125"/>
                  </a:cubicBezTo>
                  <a:cubicBezTo>
                    <a:pt x="-23278" y="281377"/>
                    <a:pt x="213235" y="108"/>
                    <a:pt x="213235" y="108"/>
                  </a:cubicBezTo>
                  <a:close/>
                </a:path>
              </a:pathLst>
            </a:custGeom>
            <a:solidFill>
              <a:srgbClr val="5A3E2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751" name="Google Shape;1751;p24"/>
            <p:cNvGrpSpPr/>
            <p:nvPr/>
          </p:nvGrpSpPr>
          <p:grpSpPr>
            <a:xfrm>
              <a:off x="3373290" y="1643056"/>
              <a:ext cx="5494031" cy="2601248"/>
              <a:chOff x="3373290" y="1643056"/>
              <a:chExt cx="5494031" cy="2601248"/>
            </a:xfrm>
          </p:grpSpPr>
          <p:sp>
            <p:nvSpPr>
              <p:cNvPr id="1752" name="Google Shape;1752;p24"/>
              <p:cNvSpPr/>
              <p:nvPr/>
            </p:nvSpPr>
            <p:spPr>
              <a:xfrm>
                <a:off x="3373290" y="1655566"/>
                <a:ext cx="5494031" cy="2588738"/>
              </a:xfrm>
              <a:custGeom>
                <a:avLst/>
                <a:gdLst/>
                <a:ahLst/>
                <a:cxnLst/>
                <a:rect l="l" t="t" r="r" b="b"/>
                <a:pathLst>
                  <a:path w="5494031" h="2588738" extrusionOk="0">
                    <a:moveTo>
                      <a:pt x="31879" y="673761"/>
                    </a:moveTo>
                    <a:lnTo>
                      <a:pt x="2899660" y="3"/>
                    </a:lnTo>
                    <a:lnTo>
                      <a:pt x="5450319" y="1400652"/>
                    </a:lnTo>
                    <a:cubicBezTo>
                      <a:pt x="5499192" y="1434337"/>
                      <a:pt x="5500289" y="1515729"/>
                      <a:pt x="5491595" y="1606899"/>
                    </a:cubicBezTo>
                    <a:lnTo>
                      <a:pt x="2319774" y="2588741"/>
                    </a:lnTo>
                    <a:lnTo>
                      <a:pt x="51631" y="916633"/>
                    </a:lnTo>
                    <a:cubicBezTo>
                      <a:pt x="-26953" y="808695"/>
                      <a:pt x="4025" y="741791"/>
                      <a:pt x="31879" y="673761"/>
                    </a:cubicBezTo>
                    <a:close/>
                  </a:path>
                </a:pathLst>
              </a:custGeom>
              <a:solidFill>
                <a:srgbClr val="BA8F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3" name="Google Shape;1753;p24"/>
              <p:cNvSpPr/>
              <p:nvPr/>
            </p:nvSpPr>
            <p:spPr>
              <a:xfrm>
                <a:off x="3403438" y="1643056"/>
                <a:ext cx="5417764" cy="2327579"/>
              </a:xfrm>
              <a:custGeom>
                <a:avLst/>
                <a:gdLst/>
                <a:ahLst/>
                <a:cxnLst/>
                <a:rect l="l" t="t" r="r" b="b"/>
                <a:pathLst>
                  <a:path w="5417764" h="2327579" extrusionOk="0">
                    <a:moveTo>
                      <a:pt x="1732" y="686197"/>
                    </a:moveTo>
                    <a:lnTo>
                      <a:pt x="2927417" y="5"/>
                    </a:lnTo>
                    <a:lnTo>
                      <a:pt x="5419497" y="1412962"/>
                    </a:lnTo>
                    <a:lnTo>
                      <a:pt x="2287347" y="2327585"/>
                    </a:lnTo>
                    <a:close/>
                  </a:path>
                </a:pathLst>
              </a:custGeom>
              <a:solidFill>
                <a:srgbClr val="C69C6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754" name="Google Shape;1754;p24"/>
            <p:cNvSpPr/>
            <p:nvPr/>
          </p:nvSpPr>
          <p:spPr>
            <a:xfrm>
              <a:off x="3987052" y="2416786"/>
              <a:ext cx="119371" cy="71583"/>
            </a:xfrm>
            <a:custGeom>
              <a:avLst/>
              <a:gdLst/>
              <a:ahLst/>
              <a:cxnLst/>
              <a:rect l="l" t="t" r="r" b="b"/>
              <a:pathLst>
                <a:path w="119371" h="71583" extrusionOk="0">
                  <a:moveTo>
                    <a:pt x="121140" y="35919"/>
                  </a:moveTo>
                  <a:cubicBezTo>
                    <a:pt x="121140" y="55686"/>
                    <a:pt x="94418" y="71711"/>
                    <a:pt x="61454" y="71711"/>
                  </a:cubicBezTo>
                  <a:cubicBezTo>
                    <a:pt x="28490" y="71711"/>
                    <a:pt x="1769" y="55686"/>
                    <a:pt x="1769" y="35919"/>
                  </a:cubicBezTo>
                  <a:cubicBezTo>
                    <a:pt x="1769" y="16152"/>
                    <a:pt x="28490" y="127"/>
                    <a:pt x="61454" y="127"/>
                  </a:cubicBezTo>
                  <a:cubicBezTo>
                    <a:pt x="94418" y="127"/>
                    <a:pt x="121140" y="16152"/>
                    <a:pt x="121140" y="35919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5" name="Google Shape;1755;p24"/>
            <p:cNvSpPr/>
            <p:nvPr/>
          </p:nvSpPr>
          <p:spPr>
            <a:xfrm>
              <a:off x="4469785" y="2270962"/>
              <a:ext cx="119371" cy="71583"/>
            </a:xfrm>
            <a:custGeom>
              <a:avLst/>
              <a:gdLst/>
              <a:ahLst/>
              <a:cxnLst/>
              <a:rect l="l" t="t" r="r" b="b"/>
              <a:pathLst>
                <a:path w="119371" h="71583" extrusionOk="0">
                  <a:moveTo>
                    <a:pt x="121130" y="35922"/>
                  </a:moveTo>
                  <a:cubicBezTo>
                    <a:pt x="121130" y="55689"/>
                    <a:pt x="94408" y="71714"/>
                    <a:pt x="61444" y="71714"/>
                  </a:cubicBezTo>
                  <a:cubicBezTo>
                    <a:pt x="28480" y="71714"/>
                    <a:pt x="1758" y="55689"/>
                    <a:pt x="1758" y="35922"/>
                  </a:cubicBezTo>
                  <a:cubicBezTo>
                    <a:pt x="1758" y="16155"/>
                    <a:pt x="28480" y="130"/>
                    <a:pt x="61444" y="130"/>
                  </a:cubicBezTo>
                  <a:cubicBezTo>
                    <a:pt x="94408" y="130"/>
                    <a:pt x="121130" y="16155"/>
                    <a:pt x="121130" y="35922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6" name="Google Shape;1756;p24"/>
            <p:cNvSpPr/>
            <p:nvPr/>
          </p:nvSpPr>
          <p:spPr>
            <a:xfrm>
              <a:off x="4955134" y="2131765"/>
              <a:ext cx="119371" cy="71583"/>
            </a:xfrm>
            <a:custGeom>
              <a:avLst/>
              <a:gdLst/>
              <a:ahLst/>
              <a:cxnLst/>
              <a:rect l="l" t="t" r="r" b="b"/>
              <a:pathLst>
                <a:path w="119371" h="71583" extrusionOk="0">
                  <a:moveTo>
                    <a:pt x="121120" y="35925"/>
                  </a:moveTo>
                  <a:cubicBezTo>
                    <a:pt x="121120" y="55692"/>
                    <a:pt x="94398" y="71716"/>
                    <a:pt x="61434" y="71716"/>
                  </a:cubicBezTo>
                  <a:cubicBezTo>
                    <a:pt x="28471" y="71716"/>
                    <a:pt x="1749" y="55692"/>
                    <a:pt x="1749" y="35925"/>
                  </a:cubicBezTo>
                  <a:cubicBezTo>
                    <a:pt x="1749" y="16158"/>
                    <a:pt x="28471" y="133"/>
                    <a:pt x="61434" y="133"/>
                  </a:cubicBezTo>
                  <a:cubicBezTo>
                    <a:pt x="94398" y="133"/>
                    <a:pt x="121120" y="16158"/>
                    <a:pt x="121120" y="35925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7" name="Google Shape;1757;p24"/>
            <p:cNvSpPr/>
            <p:nvPr/>
          </p:nvSpPr>
          <p:spPr>
            <a:xfrm>
              <a:off x="5415161" y="2009441"/>
              <a:ext cx="119371" cy="71583"/>
            </a:xfrm>
            <a:custGeom>
              <a:avLst/>
              <a:gdLst/>
              <a:ahLst/>
              <a:cxnLst/>
              <a:rect l="l" t="t" r="r" b="b"/>
              <a:pathLst>
                <a:path w="119371" h="71583" extrusionOk="0">
                  <a:moveTo>
                    <a:pt x="121111" y="35927"/>
                  </a:moveTo>
                  <a:cubicBezTo>
                    <a:pt x="121111" y="55694"/>
                    <a:pt x="94389" y="71719"/>
                    <a:pt x="61425" y="71719"/>
                  </a:cubicBezTo>
                  <a:cubicBezTo>
                    <a:pt x="28461" y="71719"/>
                    <a:pt x="1740" y="55694"/>
                    <a:pt x="1740" y="35927"/>
                  </a:cubicBezTo>
                  <a:cubicBezTo>
                    <a:pt x="1740" y="16160"/>
                    <a:pt x="28461" y="136"/>
                    <a:pt x="61425" y="136"/>
                  </a:cubicBezTo>
                  <a:cubicBezTo>
                    <a:pt x="94389" y="136"/>
                    <a:pt x="121111" y="16160"/>
                    <a:pt x="121111" y="35927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8" name="Google Shape;1758;p24"/>
            <p:cNvSpPr/>
            <p:nvPr/>
          </p:nvSpPr>
          <p:spPr>
            <a:xfrm>
              <a:off x="5841424" y="1891337"/>
              <a:ext cx="119371" cy="71583"/>
            </a:xfrm>
            <a:custGeom>
              <a:avLst/>
              <a:gdLst/>
              <a:ahLst/>
              <a:cxnLst/>
              <a:rect l="l" t="t" r="r" b="b"/>
              <a:pathLst>
                <a:path w="119371" h="71583" extrusionOk="0">
                  <a:moveTo>
                    <a:pt x="121102" y="35930"/>
                  </a:moveTo>
                  <a:cubicBezTo>
                    <a:pt x="121102" y="55697"/>
                    <a:pt x="94381" y="71721"/>
                    <a:pt x="61417" y="71721"/>
                  </a:cubicBezTo>
                  <a:cubicBezTo>
                    <a:pt x="28453" y="71721"/>
                    <a:pt x="1731" y="55697"/>
                    <a:pt x="1731" y="35930"/>
                  </a:cubicBezTo>
                  <a:cubicBezTo>
                    <a:pt x="1731" y="16162"/>
                    <a:pt x="28453" y="138"/>
                    <a:pt x="61417" y="138"/>
                  </a:cubicBezTo>
                  <a:cubicBezTo>
                    <a:pt x="94381" y="138"/>
                    <a:pt x="121102" y="16162"/>
                    <a:pt x="121102" y="35930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9" name="Google Shape;1759;p24"/>
            <p:cNvSpPr/>
            <p:nvPr/>
          </p:nvSpPr>
          <p:spPr>
            <a:xfrm>
              <a:off x="6242365" y="1790103"/>
              <a:ext cx="119371" cy="71583"/>
            </a:xfrm>
            <a:custGeom>
              <a:avLst/>
              <a:gdLst/>
              <a:ahLst/>
              <a:cxnLst/>
              <a:rect l="l" t="t" r="r" b="b"/>
              <a:pathLst>
                <a:path w="119371" h="71583" extrusionOk="0">
                  <a:moveTo>
                    <a:pt x="121094" y="35932"/>
                  </a:moveTo>
                  <a:cubicBezTo>
                    <a:pt x="121094" y="55699"/>
                    <a:pt x="94373" y="71723"/>
                    <a:pt x="61409" y="71723"/>
                  </a:cubicBezTo>
                  <a:cubicBezTo>
                    <a:pt x="28445" y="71723"/>
                    <a:pt x="1723" y="55699"/>
                    <a:pt x="1723" y="35932"/>
                  </a:cubicBezTo>
                  <a:cubicBezTo>
                    <a:pt x="1723" y="16164"/>
                    <a:pt x="28445" y="140"/>
                    <a:pt x="61409" y="140"/>
                  </a:cubicBezTo>
                  <a:cubicBezTo>
                    <a:pt x="94373" y="140"/>
                    <a:pt x="121094" y="16165"/>
                    <a:pt x="121094" y="35932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0" name="Google Shape;1760;p24"/>
            <p:cNvSpPr/>
            <p:nvPr/>
          </p:nvSpPr>
          <p:spPr>
            <a:xfrm>
              <a:off x="4393026" y="2543791"/>
              <a:ext cx="99006" cy="59371"/>
            </a:xfrm>
            <a:custGeom>
              <a:avLst/>
              <a:gdLst/>
              <a:ahLst/>
              <a:cxnLst/>
              <a:rect l="l" t="t" r="r" b="b"/>
              <a:pathLst>
                <a:path w="99006" h="59371" extrusionOk="0">
                  <a:moveTo>
                    <a:pt x="100767" y="29811"/>
                  </a:moveTo>
                  <a:cubicBezTo>
                    <a:pt x="100767" y="46206"/>
                    <a:pt x="78603" y="59496"/>
                    <a:pt x="51263" y="59496"/>
                  </a:cubicBezTo>
                  <a:cubicBezTo>
                    <a:pt x="23923" y="59496"/>
                    <a:pt x="1760" y="46206"/>
                    <a:pt x="1760" y="29811"/>
                  </a:cubicBezTo>
                  <a:cubicBezTo>
                    <a:pt x="1760" y="13416"/>
                    <a:pt x="23923" y="125"/>
                    <a:pt x="51263" y="125"/>
                  </a:cubicBezTo>
                  <a:cubicBezTo>
                    <a:pt x="78603" y="125"/>
                    <a:pt x="100767" y="13416"/>
                    <a:pt x="100767" y="29811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1" name="Google Shape;1761;p24"/>
            <p:cNvSpPr/>
            <p:nvPr/>
          </p:nvSpPr>
          <p:spPr>
            <a:xfrm>
              <a:off x="4901588" y="2380043"/>
              <a:ext cx="99006" cy="59371"/>
            </a:xfrm>
            <a:custGeom>
              <a:avLst/>
              <a:gdLst/>
              <a:ahLst/>
              <a:cxnLst/>
              <a:rect l="l" t="t" r="r" b="b"/>
              <a:pathLst>
                <a:path w="99006" h="59371" extrusionOk="0">
                  <a:moveTo>
                    <a:pt x="100756" y="29814"/>
                  </a:moveTo>
                  <a:cubicBezTo>
                    <a:pt x="100756" y="46209"/>
                    <a:pt x="78593" y="59499"/>
                    <a:pt x="51253" y="59499"/>
                  </a:cubicBezTo>
                  <a:cubicBezTo>
                    <a:pt x="23913" y="59499"/>
                    <a:pt x="1749" y="46209"/>
                    <a:pt x="1749" y="29814"/>
                  </a:cubicBezTo>
                  <a:cubicBezTo>
                    <a:pt x="1749" y="13419"/>
                    <a:pt x="23913" y="128"/>
                    <a:pt x="51253" y="128"/>
                  </a:cubicBezTo>
                  <a:cubicBezTo>
                    <a:pt x="78593" y="128"/>
                    <a:pt x="100756" y="13419"/>
                    <a:pt x="100756" y="29814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2" name="Google Shape;1762;p24"/>
            <p:cNvSpPr/>
            <p:nvPr/>
          </p:nvSpPr>
          <p:spPr>
            <a:xfrm>
              <a:off x="5384321" y="2251939"/>
              <a:ext cx="99006" cy="59371"/>
            </a:xfrm>
            <a:custGeom>
              <a:avLst/>
              <a:gdLst/>
              <a:ahLst/>
              <a:cxnLst/>
              <a:rect l="l" t="t" r="r" b="b"/>
              <a:pathLst>
                <a:path w="99006" h="59371" extrusionOk="0">
                  <a:moveTo>
                    <a:pt x="100747" y="29816"/>
                  </a:moveTo>
                  <a:cubicBezTo>
                    <a:pt x="100747" y="46211"/>
                    <a:pt x="78584" y="59502"/>
                    <a:pt x="51244" y="59502"/>
                  </a:cubicBezTo>
                  <a:cubicBezTo>
                    <a:pt x="23904" y="59502"/>
                    <a:pt x="1740" y="46211"/>
                    <a:pt x="1740" y="29816"/>
                  </a:cubicBezTo>
                  <a:cubicBezTo>
                    <a:pt x="1740" y="13422"/>
                    <a:pt x="23904" y="131"/>
                    <a:pt x="51244" y="131"/>
                  </a:cubicBezTo>
                  <a:cubicBezTo>
                    <a:pt x="78584" y="131"/>
                    <a:pt x="100747" y="13422"/>
                    <a:pt x="100747" y="29816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3" name="Google Shape;1763;p24"/>
            <p:cNvSpPr/>
            <p:nvPr/>
          </p:nvSpPr>
          <p:spPr>
            <a:xfrm>
              <a:off x="5782729" y="2112521"/>
              <a:ext cx="99006" cy="59371"/>
            </a:xfrm>
            <a:custGeom>
              <a:avLst/>
              <a:gdLst/>
              <a:ahLst/>
              <a:cxnLst/>
              <a:rect l="l" t="t" r="r" b="b"/>
              <a:pathLst>
                <a:path w="99006" h="59371" extrusionOk="0">
                  <a:moveTo>
                    <a:pt x="100739" y="29819"/>
                  </a:moveTo>
                  <a:cubicBezTo>
                    <a:pt x="100739" y="46214"/>
                    <a:pt x="78575" y="59505"/>
                    <a:pt x="51235" y="59505"/>
                  </a:cubicBezTo>
                  <a:cubicBezTo>
                    <a:pt x="23895" y="59505"/>
                    <a:pt x="1732" y="46214"/>
                    <a:pt x="1732" y="29819"/>
                  </a:cubicBezTo>
                  <a:cubicBezTo>
                    <a:pt x="1732" y="13424"/>
                    <a:pt x="23895" y="134"/>
                    <a:pt x="51235" y="134"/>
                  </a:cubicBezTo>
                  <a:cubicBezTo>
                    <a:pt x="78575" y="134"/>
                    <a:pt x="100739" y="13424"/>
                    <a:pt x="100739" y="29819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4" name="Google Shape;1764;p24"/>
            <p:cNvSpPr/>
            <p:nvPr/>
          </p:nvSpPr>
          <p:spPr>
            <a:xfrm>
              <a:off x="6186877" y="1993473"/>
              <a:ext cx="99006" cy="59371"/>
            </a:xfrm>
            <a:custGeom>
              <a:avLst/>
              <a:gdLst/>
              <a:ahLst/>
              <a:cxnLst/>
              <a:rect l="l" t="t" r="r" b="b"/>
              <a:pathLst>
                <a:path w="99006" h="59371" extrusionOk="0">
                  <a:moveTo>
                    <a:pt x="100731" y="29822"/>
                  </a:moveTo>
                  <a:cubicBezTo>
                    <a:pt x="100731" y="46217"/>
                    <a:pt x="78567" y="59507"/>
                    <a:pt x="51227" y="59507"/>
                  </a:cubicBezTo>
                  <a:cubicBezTo>
                    <a:pt x="23887" y="59507"/>
                    <a:pt x="1724" y="46217"/>
                    <a:pt x="1724" y="29822"/>
                  </a:cubicBezTo>
                  <a:cubicBezTo>
                    <a:pt x="1724" y="13427"/>
                    <a:pt x="23887" y="136"/>
                    <a:pt x="51227" y="136"/>
                  </a:cubicBezTo>
                  <a:cubicBezTo>
                    <a:pt x="78567" y="136"/>
                    <a:pt x="100731" y="13427"/>
                    <a:pt x="100731" y="29822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5" name="Google Shape;1765;p24"/>
            <p:cNvSpPr/>
            <p:nvPr/>
          </p:nvSpPr>
          <p:spPr>
            <a:xfrm>
              <a:off x="4464805" y="2792647"/>
              <a:ext cx="119371" cy="71583"/>
            </a:xfrm>
            <a:custGeom>
              <a:avLst/>
              <a:gdLst/>
              <a:ahLst/>
              <a:cxnLst/>
              <a:rect l="l" t="t" r="r" b="b"/>
              <a:pathLst>
                <a:path w="119371" h="71583" extrusionOk="0">
                  <a:moveTo>
                    <a:pt x="121130" y="35912"/>
                  </a:moveTo>
                  <a:cubicBezTo>
                    <a:pt x="121130" y="55679"/>
                    <a:pt x="94408" y="71703"/>
                    <a:pt x="61445" y="71703"/>
                  </a:cubicBezTo>
                  <a:cubicBezTo>
                    <a:pt x="28481" y="71703"/>
                    <a:pt x="1759" y="55679"/>
                    <a:pt x="1759" y="35912"/>
                  </a:cubicBezTo>
                  <a:cubicBezTo>
                    <a:pt x="1759" y="16144"/>
                    <a:pt x="28481" y="120"/>
                    <a:pt x="61445" y="120"/>
                  </a:cubicBezTo>
                  <a:cubicBezTo>
                    <a:pt x="94408" y="120"/>
                    <a:pt x="121130" y="16144"/>
                    <a:pt x="121130" y="35912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6" name="Google Shape;1766;p24"/>
            <p:cNvSpPr/>
            <p:nvPr/>
          </p:nvSpPr>
          <p:spPr>
            <a:xfrm>
              <a:off x="4888451" y="2629951"/>
              <a:ext cx="119371" cy="71583"/>
            </a:xfrm>
            <a:custGeom>
              <a:avLst/>
              <a:gdLst/>
              <a:ahLst/>
              <a:cxnLst/>
              <a:rect l="l" t="t" r="r" b="b"/>
              <a:pathLst>
                <a:path w="119371" h="71583" extrusionOk="0">
                  <a:moveTo>
                    <a:pt x="121121" y="35915"/>
                  </a:moveTo>
                  <a:cubicBezTo>
                    <a:pt x="121121" y="55682"/>
                    <a:pt x="94399" y="71706"/>
                    <a:pt x="61436" y="71706"/>
                  </a:cubicBezTo>
                  <a:cubicBezTo>
                    <a:pt x="28472" y="71706"/>
                    <a:pt x="1750" y="55682"/>
                    <a:pt x="1750" y="35915"/>
                  </a:cubicBezTo>
                  <a:cubicBezTo>
                    <a:pt x="1750" y="16148"/>
                    <a:pt x="28472" y="123"/>
                    <a:pt x="61436" y="123"/>
                  </a:cubicBezTo>
                  <a:cubicBezTo>
                    <a:pt x="94399" y="123"/>
                    <a:pt x="121121" y="16148"/>
                    <a:pt x="121121" y="35915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7" name="Google Shape;1767;p24"/>
            <p:cNvSpPr/>
            <p:nvPr/>
          </p:nvSpPr>
          <p:spPr>
            <a:xfrm>
              <a:off x="5331596" y="2499191"/>
              <a:ext cx="119371" cy="71583"/>
            </a:xfrm>
            <a:custGeom>
              <a:avLst/>
              <a:gdLst/>
              <a:ahLst/>
              <a:cxnLst/>
              <a:rect l="l" t="t" r="r" b="b"/>
              <a:pathLst>
                <a:path w="119371" h="71583" extrusionOk="0">
                  <a:moveTo>
                    <a:pt x="121112" y="35917"/>
                  </a:moveTo>
                  <a:cubicBezTo>
                    <a:pt x="121112" y="55685"/>
                    <a:pt x="94391" y="71709"/>
                    <a:pt x="61427" y="71709"/>
                  </a:cubicBezTo>
                  <a:cubicBezTo>
                    <a:pt x="28463" y="71709"/>
                    <a:pt x="1741" y="55685"/>
                    <a:pt x="1741" y="35917"/>
                  </a:cubicBezTo>
                  <a:cubicBezTo>
                    <a:pt x="1741" y="16150"/>
                    <a:pt x="28463" y="126"/>
                    <a:pt x="61427" y="126"/>
                  </a:cubicBezTo>
                  <a:cubicBezTo>
                    <a:pt x="94391" y="126"/>
                    <a:pt x="121112" y="16150"/>
                    <a:pt x="121112" y="35917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8" name="Google Shape;1768;p24"/>
            <p:cNvSpPr/>
            <p:nvPr/>
          </p:nvSpPr>
          <p:spPr>
            <a:xfrm>
              <a:off x="5791623" y="2368430"/>
              <a:ext cx="119371" cy="71583"/>
            </a:xfrm>
            <a:custGeom>
              <a:avLst/>
              <a:gdLst/>
              <a:ahLst/>
              <a:cxnLst/>
              <a:rect l="l" t="t" r="r" b="b"/>
              <a:pathLst>
                <a:path w="119371" h="71583" extrusionOk="0">
                  <a:moveTo>
                    <a:pt x="121103" y="35920"/>
                  </a:moveTo>
                  <a:cubicBezTo>
                    <a:pt x="121103" y="55687"/>
                    <a:pt x="94381" y="71712"/>
                    <a:pt x="61418" y="71712"/>
                  </a:cubicBezTo>
                  <a:cubicBezTo>
                    <a:pt x="28454" y="71712"/>
                    <a:pt x="1732" y="55687"/>
                    <a:pt x="1732" y="35920"/>
                  </a:cubicBezTo>
                  <a:cubicBezTo>
                    <a:pt x="1732" y="16153"/>
                    <a:pt x="28454" y="128"/>
                    <a:pt x="61418" y="128"/>
                  </a:cubicBezTo>
                  <a:cubicBezTo>
                    <a:pt x="94381" y="128"/>
                    <a:pt x="121103" y="16153"/>
                    <a:pt x="121103" y="35920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9" name="Google Shape;1769;p24"/>
            <p:cNvSpPr/>
            <p:nvPr/>
          </p:nvSpPr>
          <p:spPr>
            <a:xfrm>
              <a:off x="6184123" y="2250324"/>
              <a:ext cx="119371" cy="71583"/>
            </a:xfrm>
            <a:custGeom>
              <a:avLst/>
              <a:gdLst/>
              <a:ahLst/>
              <a:cxnLst/>
              <a:rect l="l" t="t" r="r" b="b"/>
              <a:pathLst>
                <a:path w="119371" h="71583" extrusionOk="0">
                  <a:moveTo>
                    <a:pt x="121095" y="35922"/>
                  </a:moveTo>
                  <a:cubicBezTo>
                    <a:pt x="121095" y="55690"/>
                    <a:pt x="94374" y="71714"/>
                    <a:pt x="61410" y="71714"/>
                  </a:cubicBezTo>
                  <a:cubicBezTo>
                    <a:pt x="28446" y="71714"/>
                    <a:pt x="1724" y="55690"/>
                    <a:pt x="1724" y="35922"/>
                  </a:cubicBezTo>
                  <a:cubicBezTo>
                    <a:pt x="1724" y="16155"/>
                    <a:pt x="28446" y="131"/>
                    <a:pt x="61410" y="131"/>
                  </a:cubicBezTo>
                  <a:cubicBezTo>
                    <a:pt x="94374" y="131"/>
                    <a:pt x="121095" y="16155"/>
                    <a:pt x="121095" y="35922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0" name="Google Shape;1770;p24"/>
            <p:cNvSpPr/>
            <p:nvPr/>
          </p:nvSpPr>
          <p:spPr>
            <a:xfrm>
              <a:off x="6677913" y="2090037"/>
              <a:ext cx="119371" cy="71583"/>
            </a:xfrm>
            <a:custGeom>
              <a:avLst/>
              <a:gdLst/>
              <a:ahLst/>
              <a:cxnLst/>
              <a:rect l="l" t="t" r="r" b="b"/>
              <a:pathLst>
                <a:path w="119371" h="71583" extrusionOk="0">
                  <a:moveTo>
                    <a:pt x="121086" y="35926"/>
                  </a:moveTo>
                  <a:cubicBezTo>
                    <a:pt x="121086" y="55693"/>
                    <a:pt x="94364" y="71717"/>
                    <a:pt x="61400" y="71717"/>
                  </a:cubicBezTo>
                  <a:cubicBezTo>
                    <a:pt x="28436" y="71717"/>
                    <a:pt x="1714" y="55693"/>
                    <a:pt x="1714" y="35926"/>
                  </a:cubicBezTo>
                  <a:cubicBezTo>
                    <a:pt x="1714" y="16158"/>
                    <a:pt x="28436" y="134"/>
                    <a:pt x="61400" y="134"/>
                  </a:cubicBezTo>
                  <a:cubicBezTo>
                    <a:pt x="94364" y="134"/>
                    <a:pt x="121086" y="16158"/>
                    <a:pt x="121086" y="35926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1" name="Google Shape;1771;p24"/>
            <p:cNvSpPr/>
            <p:nvPr/>
          </p:nvSpPr>
          <p:spPr>
            <a:xfrm>
              <a:off x="5217729" y="3210463"/>
              <a:ext cx="119371" cy="71583"/>
            </a:xfrm>
            <a:custGeom>
              <a:avLst/>
              <a:gdLst/>
              <a:ahLst/>
              <a:cxnLst/>
              <a:rect l="l" t="t" r="r" b="b"/>
              <a:pathLst>
                <a:path w="119371" h="71583" extrusionOk="0">
                  <a:moveTo>
                    <a:pt x="121115" y="35903"/>
                  </a:moveTo>
                  <a:cubicBezTo>
                    <a:pt x="121115" y="55670"/>
                    <a:pt x="94393" y="71695"/>
                    <a:pt x="61429" y="71695"/>
                  </a:cubicBezTo>
                  <a:cubicBezTo>
                    <a:pt x="28465" y="71695"/>
                    <a:pt x="1743" y="55670"/>
                    <a:pt x="1743" y="35903"/>
                  </a:cubicBezTo>
                  <a:cubicBezTo>
                    <a:pt x="1743" y="16136"/>
                    <a:pt x="28465" y="112"/>
                    <a:pt x="61429" y="112"/>
                  </a:cubicBezTo>
                  <a:cubicBezTo>
                    <a:pt x="94393" y="112"/>
                    <a:pt x="121115" y="16136"/>
                    <a:pt x="121115" y="35903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2" name="Google Shape;1772;p24"/>
            <p:cNvSpPr/>
            <p:nvPr/>
          </p:nvSpPr>
          <p:spPr>
            <a:xfrm>
              <a:off x="5700462" y="3064639"/>
              <a:ext cx="119371" cy="71583"/>
            </a:xfrm>
            <a:custGeom>
              <a:avLst/>
              <a:gdLst/>
              <a:ahLst/>
              <a:cxnLst/>
              <a:rect l="l" t="t" r="r" b="b"/>
              <a:pathLst>
                <a:path w="119371" h="71583" extrusionOk="0">
                  <a:moveTo>
                    <a:pt x="121106" y="35906"/>
                  </a:moveTo>
                  <a:cubicBezTo>
                    <a:pt x="121106" y="55673"/>
                    <a:pt x="94384" y="71698"/>
                    <a:pt x="61420" y="71698"/>
                  </a:cubicBezTo>
                  <a:cubicBezTo>
                    <a:pt x="28456" y="71698"/>
                    <a:pt x="1734" y="55673"/>
                    <a:pt x="1734" y="35906"/>
                  </a:cubicBezTo>
                  <a:cubicBezTo>
                    <a:pt x="1734" y="16139"/>
                    <a:pt x="28456" y="115"/>
                    <a:pt x="61420" y="115"/>
                  </a:cubicBezTo>
                  <a:cubicBezTo>
                    <a:pt x="94384" y="115"/>
                    <a:pt x="121106" y="16139"/>
                    <a:pt x="121106" y="35906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3" name="Google Shape;1773;p24"/>
            <p:cNvSpPr/>
            <p:nvPr/>
          </p:nvSpPr>
          <p:spPr>
            <a:xfrm>
              <a:off x="6185811" y="2925443"/>
              <a:ext cx="119371" cy="71583"/>
            </a:xfrm>
            <a:custGeom>
              <a:avLst/>
              <a:gdLst/>
              <a:ahLst/>
              <a:cxnLst/>
              <a:rect l="l" t="t" r="r" b="b"/>
              <a:pathLst>
                <a:path w="119371" h="71583" extrusionOk="0">
                  <a:moveTo>
                    <a:pt x="121096" y="35909"/>
                  </a:moveTo>
                  <a:cubicBezTo>
                    <a:pt x="121096" y="55676"/>
                    <a:pt x="94374" y="71700"/>
                    <a:pt x="61410" y="71700"/>
                  </a:cubicBezTo>
                  <a:cubicBezTo>
                    <a:pt x="28446" y="71700"/>
                    <a:pt x="1725" y="55676"/>
                    <a:pt x="1725" y="35909"/>
                  </a:cubicBezTo>
                  <a:cubicBezTo>
                    <a:pt x="1725" y="16142"/>
                    <a:pt x="28446" y="117"/>
                    <a:pt x="61410" y="117"/>
                  </a:cubicBezTo>
                  <a:cubicBezTo>
                    <a:pt x="94374" y="117"/>
                    <a:pt x="121096" y="16142"/>
                    <a:pt x="121096" y="35909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4" name="Google Shape;1774;p24"/>
            <p:cNvSpPr/>
            <p:nvPr/>
          </p:nvSpPr>
          <p:spPr>
            <a:xfrm>
              <a:off x="6645838" y="2803118"/>
              <a:ext cx="119371" cy="71583"/>
            </a:xfrm>
            <a:custGeom>
              <a:avLst/>
              <a:gdLst/>
              <a:ahLst/>
              <a:cxnLst/>
              <a:rect l="l" t="t" r="r" b="b"/>
              <a:pathLst>
                <a:path w="119371" h="71583" extrusionOk="0">
                  <a:moveTo>
                    <a:pt x="121087" y="35911"/>
                  </a:moveTo>
                  <a:cubicBezTo>
                    <a:pt x="121087" y="55678"/>
                    <a:pt x="94365" y="71703"/>
                    <a:pt x="61401" y="71703"/>
                  </a:cubicBezTo>
                  <a:cubicBezTo>
                    <a:pt x="28437" y="71703"/>
                    <a:pt x="1715" y="55678"/>
                    <a:pt x="1715" y="35911"/>
                  </a:cubicBezTo>
                  <a:cubicBezTo>
                    <a:pt x="1715" y="16144"/>
                    <a:pt x="28437" y="120"/>
                    <a:pt x="61401" y="120"/>
                  </a:cubicBezTo>
                  <a:cubicBezTo>
                    <a:pt x="94365" y="120"/>
                    <a:pt x="121087" y="16144"/>
                    <a:pt x="121087" y="35911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5" name="Google Shape;1775;p24"/>
            <p:cNvSpPr/>
            <p:nvPr/>
          </p:nvSpPr>
          <p:spPr>
            <a:xfrm>
              <a:off x="7072101" y="2685012"/>
              <a:ext cx="119371" cy="71583"/>
            </a:xfrm>
            <a:custGeom>
              <a:avLst/>
              <a:gdLst/>
              <a:ahLst/>
              <a:cxnLst/>
              <a:rect l="l" t="t" r="r" b="b"/>
              <a:pathLst>
                <a:path w="119371" h="71583" extrusionOk="0">
                  <a:moveTo>
                    <a:pt x="121078" y="35914"/>
                  </a:moveTo>
                  <a:cubicBezTo>
                    <a:pt x="121078" y="55681"/>
                    <a:pt x="94356" y="71705"/>
                    <a:pt x="61393" y="71705"/>
                  </a:cubicBezTo>
                  <a:cubicBezTo>
                    <a:pt x="28429" y="71705"/>
                    <a:pt x="1707" y="55681"/>
                    <a:pt x="1707" y="35914"/>
                  </a:cubicBezTo>
                  <a:cubicBezTo>
                    <a:pt x="1707" y="16147"/>
                    <a:pt x="28429" y="122"/>
                    <a:pt x="61393" y="122"/>
                  </a:cubicBezTo>
                  <a:cubicBezTo>
                    <a:pt x="94356" y="122"/>
                    <a:pt x="121078" y="16147"/>
                    <a:pt x="121078" y="35914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6" name="Google Shape;1776;p24"/>
            <p:cNvSpPr/>
            <p:nvPr/>
          </p:nvSpPr>
          <p:spPr>
            <a:xfrm>
              <a:off x="7473042" y="2583778"/>
              <a:ext cx="119371" cy="71583"/>
            </a:xfrm>
            <a:custGeom>
              <a:avLst/>
              <a:gdLst/>
              <a:ahLst/>
              <a:cxnLst/>
              <a:rect l="l" t="t" r="r" b="b"/>
              <a:pathLst>
                <a:path w="119371" h="71583" extrusionOk="0">
                  <a:moveTo>
                    <a:pt x="121070" y="35916"/>
                  </a:moveTo>
                  <a:cubicBezTo>
                    <a:pt x="121070" y="55683"/>
                    <a:pt x="94348" y="71707"/>
                    <a:pt x="61385" y="71707"/>
                  </a:cubicBezTo>
                  <a:cubicBezTo>
                    <a:pt x="28421" y="71707"/>
                    <a:pt x="1699" y="55683"/>
                    <a:pt x="1699" y="35916"/>
                  </a:cubicBezTo>
                  <a:cubicBezTo>
                    <a:pt x="1699" y="16149"/>
                    <a:pt x="28421" y="124"/>
                    <a:pt x="61385" y="124"/>
                  </a:cubicBezTo>
                  <a:cubicBezTo>
                    <a:pt x="94348" y="124"/>
                    <a:pt x="121070" y="16149"/>
                    <a:pt x="121070" y="35916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7" name="Google Shape;1777;p24"/>
            <p:cNvSpPr/>
            <p:nvPr/>
          </p:nvSpPr>
          <p:spPr>
            <a:xfrm>
              <a:off x="5623703" y="3337468"/>
              <a:ext cx="99006" cy="59371"/>
            </a:xfrm>
            <a:custGeom>
              <a:avLst/>
              <a:gdLst/>
              <a:ahLst/>
              <a:cxnLst/>
              <a:rect l="l" t="t" r="r" b="b"/>
              <a:pathLst>
                <a:path w="99006" h="59371" extrusionOk="0">
                  <a:moveTo>
                    <a:pt x="100742" y="29795"/>
                  </a:moveTo>
                  <a:cubicBezTo>
                    <a:pt x="100742" y="46190"/>
                    <a:pt x="78579" y="59480"/>
                    <a:pt x="51239" y="59480"/>
                  </a:cubicBezTo>
                  <a:cubicBezTo>
                    <a:pt x="23899" y="59480"/>
                    <a:pt x="1735" y="46190"/>
                    <a:pt x="1735" y="29795"/>
                  </a:cubicBezTo>
                  <a:cubicBezTo>
                    <a:pt x="1735" y="13400"/>
                    <a:pt x="23899" y="109"/>
                    <a:pt x="51239" y="109"/>
                  </a:cubicBezTo>
                  <a:cubicBezTo>
                    <a:pt x="78579" y="109"/>
                    <a:pt x="100742" y="13400"/>
                    <a:pt x="100742" y="29795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8" name="Google Shape;1778;p24"/>
            <p:cNvSpPr/>
            <p:nvPr/>
          </p:nvSpPr>
          <p:spPr>
            <a:xfrm>
              <a:off x="6132181" y="3173720"/>
              <a:ext cx="99006" cy="59371"/>
            </a:xfrm>
            <a:custGeom>
              <a:avLst/>
              <a:gdLst/>
              <a:ahLst/>
              <a:cxnLst/>
              <a:rect l="l" t="t" r="r" b="b"/>
              <a:pathLst>
                <a:path w="99006" h="59371" extrusionOk="0">
                  <a:moveTo>
                    <a:pt x="100732" y="29798"/>
                  </a:moveTo>
                  <a:cubicBezTo>
                    <a:pt x="100732" y="46193"/>
                    <a:pt x="78569" y="59484"/>
                    <a:pt x="51229" y="59484"/>
                  </a:cubicBezTo>
                  <a:cubicBezTo>
                    <a:pt x="23889" y="59484"/>
                    <a:pt x="1725" y="46193"/>
                    <a:pt x="1725" y="29798"/>
                  </a:cubicBezTo>
                  <a:cubicBezTo>
                    <a:pt x="1725" y="13403"/>
                    <a:pt x="23889" y="112"/>
                    <a:pt x="51229" y="112"/>
                  </a:cubicBezTo>
                  <a:cubicBezTo>
                    <a:pt x="78569" y="112"/>
                    <a:pt x="100732" y="13403"/>
                    <a:pt x="100732" y="29798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9" name="Google Shape;1779;p24"/>
            <p:cNvSpPr/>
            <p:nvPr/>
          </p:nvSpPr>
          <p:spPr>
            <a:xfrm>
              <a:off x="6614913" y="3045617"/>
              <a:ext cx="99006" cy="59371"/>
            </a:xfrm>
            <a:custGeom>
              <a:avLst/>
              <a:gdLst/>
              <a:ahLst/>
              <a:cxnLst/>
              <a:rect l="l" t="t" r="r" b="b"/>
              <a:pathLst>
                <a:path w="99006" h="59371" extrusionOk="0">
                  <a:moveTo>
                    <a:pt x="100722" y="29801"/>
                  </a:moveTo>
                  <a:cubicBezTo>
                    <a:pt x="100722" y="46196"/>
                    <a:pt x="78559" y="59486"/>
                    <a:pt x="51218" y="59486"/>
                  </a:cubicBezTo>
                  <a:cubicBezTo>
                    <a:pt x="23878" y="59486"/>
                    <a:pt x="1715" y="46196"/>
                    <a:pt x="1715" y="29801"/>
                  </a:cubicBezTo>
                  <a:cubicBezTo>
                    <a:pt x="1715" y="13406"/>
                    <a:pt x="23878" y="115"/>
                    <a:pt x="51218" y="115"/>
                  </a:cubicBezTo>
                  <a:cubicBezTo>
                    <a:pt x="78559" y="115"/>
                    <a:pt x="100722" y="13406"/>
                    <a:pt x="100722" y="29801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0" name="Google Shape;1780;p24"/>
            <p:cNvSpPr/>
            <p:nvPr/>
          </p:nvSpPr>
          <p:spPr>
            <a:xfrm>
              <a:off x="7013406" y="2906198"/>
              <a:ext cx="99006" cy="59371"/>
            </a:xfrm>
            <a:custGeom>
              <a:avLst/>
              <a:gdLst/>
              <a:ahLst/>
              <a:cxnLst/>
              <a:rect l="l" t="t" r="r" b="b"/>
              <a:pathLst>
                <a:path w="99006" h="59371" extrusionOk="0">
                  <a:moveTo>
                    <a:pt x="100715" y="29803"/>
                  </a:moveTo>
                  <a:cubicBezTo>
                    <a:pt x="100715" y="46198"/>
                    <a:pt x="78551" y="59489"/>
                    <a:pt x="51211" y="59489"/>
                  </a:cubicBezTo>
                  <a:cubicBezTo>
                    <a:pt x="23871" y="59489"/>
                    <a:pt x="1708" y="46198"/>
                    <a:pt x="1708" y="29803"/>
                  </a:cubicBezTo>
                  <a:cubicBezTo>
                    <a:pt x="1708" y="13409"/>
                    <a:pt x="23871" y="118"/>
                    <a:pt x="51211" y="118"/>
                  </a:cubicBezTo>
                  <a:cubicBezTo>
                    <a:pt x="78551" y="118"/>
                    <a:pt x="100715" y="13409"/>
                    <a:pt x="100715" y="29803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1" name="Google Shape;1781;p24"/>
            <p:cNvSpPr/>
            <p:nvPr/>
          </p:nvSpPr>
          <p:spPr>
            <a:xfrm>
              <a:off x="7417554" y="2787150"/>
              <a:ext cx="99006" cy="59371"/>
            </a:xfrm>
            <a:custGeom>
              <a:avLst/>
              <a:gdLst/>
              <a:ahLst/>
              <a:cxnLst/>
              <a:rect l="l" t="t" r="r" b="b"/>
              <a:pathLst>
                <a:path w="99006" h="59371" extrusionOk="0">
                  <a:moveTo>
                    <a:pt x="100707" y="29806"/>
                  </a:moveTo>
                  <a:cubicBezTo>
                    <a:pt x="100707" y="46201"/>
                    <a:pt x="78543" y="59491"/>
                    <a:pt x="51203" y="59491"/>
                  </a:cubicBezTo>
                  <a:cubicBezTo>
                    <a:pt x="23863" y="59491"/>
                    <a:pt x="1700" y="46201"/>
                    <a:pt x="1700" y="29806"/>
                  </a:cubicBezTo>
                  <a:cubicBezTo>
                    <a:pt x="1700" y="13411"/>
                    <a:pt x="23863" y="120"/>
                    <a:pt x="51203" y="120"/>
                  </a:cubicBezTo>
                  <a:cubicBezTo>
                    <a:pt x="78543" y="120"/>
                    <a:pt x="100707" y="13411"/>
                    <a:pt x="100707" y="29806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2" name="Google Shape;1782;p24"/>
            <p:cNvSpPr/>
            <p:nvPr/>
          </p:nvSpPr>
          <p:spPr>
            <a:xfrm>
              <a:off x="5695482" y="3586325"/>
              <a:ext cx="119371" cy="71583"/>
            </a:xfrm>
            <a:custGeom>
              <a:avLst/>
              <a:gdLst/>
              <a:ahLst/>
              <a:cxnLst/>
              <a:rect l="l" t="t" r="r" b="b"/>
              <a:pathLst>
                <a:path w="119371" h="71583" extrusionOk="0">
                  <a:moveTo>
                    <a:pt x="121105" y="35896"/>
                  </a:moveTo>
                  <a:cubicBezTo>
                    <a:pt x="121105" y="55663"/>
                    <a:pt x="94383" y="71687"/>
                    <a:pt x="61419" y="71687"/>
                  </a:cubicBezTo>
                  <a:cubicBezTo>
                    <a:pt x="28455" y="71687"/>
                    <a:pt x="1734" y="55663"/>
                    <a:pt x="1734" y="35896"/>
                  </a:cubicBezTo>
                  <a:cubicBezTo>
                    <a:pt x="1734" y="16129"/>
                    <a:pt x="28455" y="104"/>
                    <a:pt x="61419" y="104"/>
                  </a:cubicBezTo>
                  <a:cubicBezTo>
                    <a:pt x="94383" y="104"/>
                    <a:pt x="121105" y="16129"/>
                    <a:pt x="121105" y="35896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3" name="Google Shape;1783;p24"/>
            <p:cNvSpPr/>
            <p:nvPr/>
          </p:nvSpPr>
          <p:spPr>
            <a:xfrm>
              <a:off x="6119128" y="3423629"/>
              <a:ext cx="119371" cy="71583"/>
            </a:xfrm>
            <a:custGeom>
              <a:avLst/>
              <a:gdLst/>
              <a:ahLst/>
              <a:cxnLst/>
              <a:rect l="l" t="t" r="r" b="b"/>
              <a:pathLst>
                <a:path w="119371" h="71583" extrusionOk="0">
                  <a:moveTo>
                    <a:pt x="121097" y="35899"/>
                  </a:moveTo>
                  <a:cubicBezTo>
                    <a:pt x="121097" y="55666"/>
                    <a:pt x="94375" y="71690"/>
                    <a:pt x="61411" y="71690"/>
                  </a:cubicBezTo>
                  <a:cubicBezTo>
                    <a:pt x="28448" y="71690"/>
                    <a:pt x="1726" y="55666"/>
                    <a:pt x="1726" y="35899"/>
                  </a:cubicBezTo>
                  <a:cubicBezTo>
                    <a:pt x="1726" y="16132"/>
                    <a:pt x="28448" y="107"/>
                    <a:pt x="61411" y="107"/>
                  </a:cubicBezTo>
                  <a:cubicBezTo>
                    <a:pt x="94375" y="107"/>
                    <a:pt x="121097" y="16132"/>
                    <a:pt x="121097" y="35899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4" name="Google Shape;1784;p24"/>
            <p:cNvSpPr/>
            <p:nvPr/>
          </p:nvSpPr>
          <p:spPr>
            <a:xfrm>
              <a:off x="6562273" y="3292869"/>
              <a:ext cx="119371" cy="71583"/>
            </a:xfrm>
            <a:custGeom>
              <a:avLst/>
              <a:gdLst/>
              <a:ahLst/>
              <a:cxnLst/>
              <a:rect l="l" t="t" r="r" b="b"/>
              <a:pathLst>
                <a:path w="119371" h="71583" extrusionOk="0">
                  <a:moveTo>
                    <a:pt x="121088" y="35902"/>
                  </a:moveTo>
                  <a:cubicBezTo>
                    <a:pt x="121088" y="55669"/>
                    <a:pt x="94366" y="71693"/>
                    <a:pt x="61403" y="71693"/>
                  </a:cubicBezTo>
                  <a:cubicBezTo>
                    <a:pt x="28439" y="71693"/>
                    <a:pt x="1717" y="55669"/>
                    <a:pt x="1717" y="35902"/>
                  </a:cubicBezTo>
                  <a:cubicBezTo>
                    <a:pt x="1717" y="16134"/>
                    <a:pt x="28439" y="110"/>
                    <a:pt x="61403" y="110"/>
                  </a:cubicBezTo>
                  <a:cubicBezTo>
                    <a:pt x="94366" y="110"/>
                    <a:pt x="121088" y="16134"/>
                    <a:pt x="121088" y="35902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5" name="Google Shape;1785;p24"/>
            <p:cNvSpPr/>
            <p:nvPr/>
          </p:nvSpPr>
          <p:spPr>
            <a:xfrm>
              <a:off x="7022300" y="3162108"/>
              <a:ext cx="119371" cy="71583"/>
            </a:xfrm>
            <a:custGeom>
              <a:avLst/>
              <a:gdLst/>
              <a:ahLst/>
              <a:cxnLst/>
              <a:rect l="l" t="t" r="r" b="b"/>
              <a:pathLst>
                <a:path w="119371" h="71583" extrusionOk="0">
                  <a:moveTo>
                    <a:pt x="121079" y="35904"/>
                  </a:moveTo>
                  <a:cubicBezTo>
                    <a:pt x="121079" y="55671"/>
                    <a:pt x="94357" y="71696"/>
                    <a:pt x="61393" y="71696"/>
                  </a:cubicBezTo>
                  <a:cubicBezTo>
                    <a:pt x="28430" y="71696"/>
                    <a:pt x="1708" y="55671"/>
                    <a:pt x="1708" y="35904"/>
                  </a:cubicBezTo>
                  <a:cubicBezTo>
                    <a:pt x="1708" y="16137"/>
                    <a:pt x="28430" y="113"/>
                    <a:pt x="61393" y="113"/>
                  </a:cubicBezTo>
                  <a:cubicBezTo>
                    <a:pt x="94357" y="113"/>
                    <a:pt x="121079" y="16137"/>
                    <a:pt x="121079" y="35904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6" name="Google Shape;1786;p24"/>
            <p:cNvSpPr/>
            <p:nvPr/>
          </p:nvSpPr>
          <p:spPr>
            <a:xfrm>
              <a:off x="7414800" y="3044001"/>
              <a:ext cx="119371" cy="71583"/>
            </a:xfrm>
            <a:custGeom>
              <a:avLst/>
              <a:gdLst/>
              <a:ahLst/>
              <a:cxnLst/>
              <a:rect l="l" t="t" r="r" b="b"/>
              <a:pathLst>
                <a:path w="119371" h="71583" extrusionOk="0">
                  <a:moveTo>
                    <a:pt x="121071" y="35907"/>
                  </a:moveTo>
                  <a:cubicBezTo>
                    <a:pt x="121071" y="55674"/>
                    <a:pt x="94349" y="71698"/>
                    <a:pt x="61386" y="71698"/>
                  </a:cubicBezTo>
                  <a:cubicBezTo>
                    <a:pt x="28422" y="71698"/>
                    <a:pt x="1700" y="55674"/>
                    <a:pt x="1700" y="35907"/>
                  </a:cubicBezTo>
                  <a:cubicBezTo>
                    <a:pt x="1700" y="16139"/>
                    <a:pt x="28422" y="115"/>
                    <a:pt x="61386" y="115"/>
                  </a:cubicBezTo>
                  <a:cubicBezTo>
                    <a:pt x="94349" y="115"/>
                    <a:pt x="121071" y="16139"/>
                    <a:pt x="121071" y="35907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7" name="Google Shape;1787;p24"/>
            <p:cNvSpPr/>
            <p:nvPr/>
          </p:nvSpPr>
          <p:spPr>
            <a:xfrm>
              <a:off x="7908590" y="2883714"/>
              <a:ext cx="119371" cy="71583"/>
            </a:xfrm>
            <a:custGeom>
              <a:avLst/>
              <a:gdLst/>
              <a:ahLst/>
              <a:cxnLst/>
              <a:rect l="l" t="t" r="r" b="b"/>
              <a:pathLst>
                <a:path w="119371" h="71583" extrusionOk="0">
                  <a:moveTo>
                    <a:pt x="121061" y="35910"/>
                  </a:moveTo>
                  <a:cubicBezTo>
                    <a:pt x="121061" y="55677"/>
                    <a:pt x="94340" y="71701"/>
                    <a:pt x="61376" y="71701"/>
                  </a:cubicBezTo>
                  <a:cubicBezTo>
                    <a:pt x="28412" y="71701"/>
                    <a:pt x="1690" y="55677"/>
                    <a:pt x="1690" y="35910"/>
                  </a:cubicBezTo>
                  <a:cubicBezTo>
                    <a:pt x="1690" y="16143"/>
                    <a:pt x="28412" y="118"/>
                    <a:pt x="61376" y="118"/>
                  </a:cubicBezTo>
                  <a:cubicBezTo>
                    <a:pt x="94340" y="118"/>
                    <a:pt x="121061" y="16143"/>
                    <a:pt x="121061" y="35910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8" name="Google Shape;1788;p24"/>
            <p:cNvSpPr/>
            <p:nvPr/>
          </p:nvSpPr>
          <p:spPr>
            <a:xfrm>
              <a:off x="4714157" y="2362871"/>
              <a:ext cx="2555890" cy="771570"/>
            </a:xfrm>
            <a:custGeom>
              <a:avLst/>
              <a:gdLst/>
              <a:ahLst/>
              <a:cxnLst/>
              <a:rect l="l" t="t" r="r" b="b"/>
              <a:pathLst>
                <a:path w="2555890" h="771570" extrusionOk="0">
                  <a:moveTo>
                    <a:pt x="1729" y="696536"/>
                  </a:moveTo>
                  <a:lnTo>
                    <a:pt x="2449493" y="122"/>
                  </a:lnTo>
                  <a:cubicBezTo>
                    <a:pt x="2492035" y="4616"/>
                    <a:pt x="2541666" y="-5168"/>
                    <a:pt x="2557620" y="52485"/>
                  </a:cubicBezTo>
                  <a:lnTo>
                    <a:pt x="125556" y="771692"/>
                  </a:lnTo>
                  <a:cubicBezTo>
                    <a:pt x="71872" y="751406"/>
                    <a:pt x="6371" y="735685"/>
                    <a:pt x="1729" y="69653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9" name="Google Shape;1789;p24"/>
            <p:cNvSpPr/>
            <p:nvPr/>
          </p:nvSpPr>
          <p:spPr>
            <a:xfrm>
              <a:off x="4701580" y="2331216"/>
              <a:ext cx="2588863" cy="835356"/>
            </a:xfrm>
            <a:custGeom>
              <a:avLst/>
              <a:gdLst/>
              <a:ahLst/>
              <a:cxnLst/>
              <a:rect l="l" t="t" r="r" b="b"/>
              <a:pathLst>
                <a:path w="2588863" h="835356" extrusionOk="0">
                  <a:moveTo>
                    <a:pt x="1729" y="699160"/>
                  </a:moveTo>
                  <a:lnTo>
                    <a:pt x="2441811" y="1073"/>
                  </a:lnTo>
                  <a:cubicBezTo>
                    <a:pt x="2517526" y="-7110"/>
                    <a:pt x="2600584" y="37990"/>
                    <a:pt x="2589611" y="116520"/>
                  </a:cubicBezTo>
                  <a:lnTo>
                    <a:pt x="133996" y="835478"/>
                  </a:lnTo>
                  <a:cubicBezTo>
                    <a:pt x="80313" y="815191"/>
                    <a:pt x="10507" y="780489"/>
                    <a:pt x="1729" y="699160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90" name="Google Shape;1790;p24"/>
          <p:cNvGrpSpPr/>
          <p:nvPr/>
        </p:nvGrpSpPr>
        <p:grpSpPr>
          <a:xfrm>
            <a:off x="5379359" y="3981928"/>
            <a:ext cx="785452" cy="506006"/>
            <a:chOff x="3324260" y="1643056"/>
            <a:chExt cx="5543061" cy="3570968"/>
          </a:xfrm>
        </p:grpSpPr>
        <p:grpSp>
          <p:nvGrpSpPr>
            <p:cNvPr id="1791" name="Google Shape;1791;p24"/>
            <p:cNvGrpSpPr/>
            <p:nvPr/>
          </p:nvGrpSpPr>
          <p:grpSpPr>
            <a:xfrm>
              <a:off x="3324260" y="2612776"/>
              <a:ext cx="5473358" cy="2601248"/>
              <a:chOff x="3324260" y="2612776"/>
              <a:chExt cx="5473358" cy="2601248"/>
            </a:xfrm>
          </p:grpSpPr>
          <p:sp>
            <p:nvSpPr>
              <p:cNvPr id="1792" name="Google Shape;1792;p24"/>
              <p:cNvSpPr/>
              <p:nvPr/>
            </p:nvSpPr>
            <p:spPr>
              <a:xfrm>
                <a:off x="3324260" y="2625286"/>
                <a:ext cx="5473358" cy="2588738"/>
              </a:xfrm>
              <a:custGeom>
                <a:avLst/>
                <a:gdLst/>
                <a:ahLst/>
                <a:cxnLst/>
                <a:rect l="l" t="t" r="r" b="b"/>
                <a:pathLst>
                  <a:path w="5473358" h="2588738" extrusionOk="0">
                    <a:moveTo>
                      <a:pt x="36275" y="673856"/>
                    </a:moveTo>
                    <a:lnTo>
                      <a:pt x="2904056" y="98"/>
                    </a:lnTo>
                    <a:lnTo>
                      <a:pt x="5454715" y="1400747"/>
                    </a:lnTo>
                    <a:cubicBezTo>
                      <a:pt x="5460623" y="1462070"/>
                      <a:pt x="5498776" y="1469611"/>
                      <a:pt x="5452436" y="1617869"/>
                    </a:cubicBezTo>
                    <a:lnTo>
                      <a:pt x="2324170" y="2588837"/>
                    </a:lnTo>
                    <a:lnTo>
                      <a:pt x="56027" y="916728"/>
                    </a:lnTo>
                    <a:cubicBezTo>
                      <a:pt x="-38764" y="801490"/>
                      <a:pt x="14920" y="743936"/>
                      <a:pt x="36275" y="673856"/>
                    </a:cubicBezTo>
                    <a:close/>
                  </a:path>
                </a:pathLst>
              </a:custGeom>
              <a:solidFill>
                <a:srgbClr val="BA8F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3" name="Google Shape;1793;p24"/>
              <p:cNvSpPr/>
              <p:nvPr/>
            </p:nvSpPr>
            <p:spPr>
              <a:xfrm>
                <a:off x="3358808" y="2612776"/>
                <a:ext cx="5417764" cy="2327579"/>
              </a:xfrm>
              <a:custGeom>
                <a:avLst/>
                <a:gdLst/>
                <a:ahLst/>
                <a:cxnLst/>
                <a:rect l="l" t="t" r="r" b="b"/>
                <a:pathLst>
                  <a:path w="5417764" h="2327579" extrusionOk="0">
                    <a:moveTo>
                      <a:pt x="1727" y="686292"/>
                    </a:moveTo>
                    <a:lnTo>
                      <a:pt x="2927413" y="101"/>
                    </a:lnTo>
                    <a:lnTo>
                      <a:pt x="5419492" y="1413057"/>
                    </a:lnTo>
                    <a:lnTo>
                      <a:pt x="2287343" y="2327681"/>
                    </a:lnTo>
                    <a:close/>
                  </a:path>
                </a:pathLst>
              </a:custGeom>
              <a:solidFill>
                <a:srgbClr val="C69C6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794" name="Google Shape;1794;p24"/>
            <p:cNvSpPr/>
            <p:nvPr/>
          </p:nvSpPr>
          <p:spPr>
            <a:xfrm>
              <a:off x="3477323" y="2582015"/>
              <a:ext cx="5192459" cy="2207760"/>
            </a:xfrm>
            <a:custGeom>
              <a:avLst/>
              <a:gdLst/>
              <a:ahLst/>
              <a:cxnLst/>
              <a:rect l="l" t="t" r="r" b="b"/>
              <a:pathLst>
                <a:path w="5192459" h="2207760" extrusionOk="0">
                  <a:moveTo>
                    <a:pt x="211308" y="103"/>
                  </a:moveTo>
                  <a:lnTo>
                    <a:pt x="5086832" y="626665"/>
                  </a:lnTo>
                  <a:cubicBezTo>
                    <a:pt x="5086832" y="626665"/>
                    <a:pt x="5198927" y="944731"/>
                    <a:pt x="5194031" y="1109526"/>
                  </a:cubicBezTo>
                  <a:cubicBezTo>
                    <a:pt x="5190824" y="1217031"/>
                    <a:pt x="5185337" y="1347673"/>
                    <a:pt x="5105571" y="1419836"/>
                  </a:cubicBezTo>
                  <a:cubicBezTo>
                    <a:pt x="5010274" y="1506020"/>
                    <a:pt x="4849644" y="1452644"/>
                    <a:pt x="4726070" y="1487924"/>
                  </a:cubicBezTo>
                  <a:cubicBezTo>
                    <a:pt x="4581647" y="1529169"/>
                    <a:pt x="4454782" y="1625653"/>
                    <a:pt x="4307403" y="1654538"/>
                  </a:cubicBezTo>
                  <a:cubicBezTo>
                    <a:pt x="4181888" y="1679138"/>
                    <a:pt x="4047762" y="1626868"/>
                    <a:pt x="3923598" y="1657719"/>
                  </a:cubicBezTo>
                  <a:cubicBezTo>
                    <a:pt x="3800446" y="1688317"/>
                    <a:pt x="3706921" y="1795650"/>
                    <a:pt x="3585626" y="1833124"/>
                  </a:cubicBezTo>
                  <a:cubicBezTo>
                    <a:pt x="3460110" y="1871913"/>
                    <a:pt x="3320920" y="1845170"/>
                    <a:pt x="3194392" y="1880568"/>
                  </a:cubicBezTo>
                  <a:cubicBezTo>
                    <a:pt x="3052754" y="1920202"/>
                    <a:pt x="2934498" y="2024523"/>
                    <a:pt x="2792354" y="2062494"/>
                  </a:cubicBezTo>
                  <a:cubicBezTo>
                    <a:pt x="2666923" y="2096020"/>
                    <a:pt x="2529337" y="2064139"/>
                    <a:pt x="2404666" y="2100322"/>
                  </a:cubicBezTo>
                  <a:cubicBezTo>
                    <a:pt x="2328698" y="2122366"/>
                    <a:pt x="2271469" y="2216311"/>
                    <a:pt x="2192884" y="2207250"/>
                  </a:cubicBezTo>
                  <a:cubicBezTo>
                    <a:pt x="2072686" y="2193381"/>
                    <a:pt x="2014276" y="2042880"/>
                    <a:pt x="1914674" y="1974176"/>
                  </a:cubicBezTo>
                  <a:cubicBezTo>
                    <a:pt x="1752610" y="1862363"/>
                    <a:pt x="1563112" y="1794722"/>
                    <a:pt x="1399275" y="1685567"/>
                  </a:cubicBezTo>
                  <a:cubicBezTo>
                    <a:pt x="1201927" y="1554106"/>
                    <a:pt x="1005846" y="1415609"/>
                    <a:pt x="839393" y="1246735"/>
                  </a:cubicBezTo>
                  <a:cubicBezTo>
                    <a:pt x="761653" y="1167831"/>
                    <a:pt x="719955" y="1057033"/>
                    <a:pt x="638248" y="982224"/>
                  </a:cubicBezTo>
                  <a:cubicBezTo>
                    <a:pt x="493402" y="849624"/>
                    <a:pt x="277570" y="808085"/>
                    <a:pt x="139730" y="668212"/>
                  </a:cubicBezTo>
                  <a:cubicBezTo>
                    <a:pt x="77774" y="605339"/>
                    <a:pt x="6533" y="530238"/>
                    <a:pt x="1976" y="442119"/>
                  </a:cubicBezTo>
                  <a:cubicBezTo>
                    <a:pt x="-6634" y="279325"/>
                    <a:pt x="211308" y="103"/>
                    <a:pt x="211308" y="103"/>
                  </a:cubicBezTo>
                  <a:close/>
                </a:path>
              </a:pathLst>
            </a:custGeom>
            <a:solidFill>
              <a:srgbClr val="F6EDD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5" name="Google Shape;1795;p24"/>
            <p:cNvSpPr/>
            <p:nvPr/>
          </p:nvSpPr>
          <p:spPr>
            <a:xfrm>
              <a:off x="3452353" y="2384854"/>
              <a:ext cx="5215924" cy="2100254"/>
            </a:xfrm>
            <a:custGeom>
              <a:avLst/>
              <a:gdLst/>
              <a:ahLst/>
              <a:cxnLst/>
              <a:rect l="l" t="t" r="r" b="b"/>
              <a:pathLst>
                <a:path w="5215924" h="2100254" extrusionOk="0">
                  <a:moveTo>
                    <a:pt x="213235" y="108"/>
                  </a:moveTo>
                  <a:lnTo>
                    <a:pt x="5088759" y="626671"/>
                  </a:lnTo>
                  <a:cubicBezTo>
                    <a:pt x="5088759" y="626671"/>
                    <a:pt x="5280957" y="968264"/>
                    <a:pt x="5195958" y="1109532"/>
                  </a:cubicBezTo>
                  <a:cubicBezTo>
                    <a:pt x="5141852" y="1199352"/>
                    <a:pt x="4980210" y="1135515"/>
                    <a:pt x="4892593" y="1193161"/>
                  </a:cubicBezTo>
                  <a:cubicBezTo>
                    <a:pt x="4787421" y="1262396"/>
                    <a:pt x="4775013" y="1445512"/>
                    <a:pt x="4656334" y="1487938"/>
                  </a:cubicBezTo>
                  <a:cubicBezTo>
                    <a:pt x="4510560" y="1540082"/>
                    <a:pt x="4350775" y="1349467"/>
                    <a:pt x="4201879" y="1392078"/>
                  </a:cubicBezTo>
                  <a:cubicBezTo>
                    <a:pt x="4078979" y="1427248"/>
                    <a:pt x="4043021" y="1607503"/>
                    <a:pt x="3925525" y="1657724"/>
                  </a:cubicBezTo>
                  <a:cubicBezTo>
                    <a:pt x="3777894" y="1720801"/>
                    <a:pt x="3594390" y="1620968"/>
                    <a:pt x="3444311" y="1678030"/>
                  </a:cubicBezTo>
                  <a:cubicBezTo>
                    <a:pt x="3344540" y="1715984"/>
                    <a:pt x="3295330" y="1840755"/>
                    <a:pt x="3196319" y="1880573"/>
                  </a:cubicBezTo>
                  <a:cubicBezTo>
                    <a:pt x="3045650" y="1941120"/>
                    <a:pt x="2865438" y="1870079"/>
                    <a:pt x="2710716" y="1919338"/>
                  </a:cubicBezTo>
                  <a:cubicBezTo>
                    <a:pt x="2598285" y="1955124"/>
                    <a:pt x="2524596" y="2102968"/>
                    <a:pt x="2406592" y="2100327"/>
                  </a:cubicBezTo>
                  <a:cubicBezTo>
                    <a:pt x="2341175" y="2098868"/>
                    <a:pt x="2300829" y="2022284"/>
                    <a:pt x="2242587" y="1992504"/>
                  </a:cubicBezTo>
                  <a:cubicBezTo>
                    <a:pt x="2127707" y="1933789"/>
                    <a:pt x="1991640" y="1920915"/>
                    <a:pt x="1880812" y="1854877"/>
                  </a:cubicBezTo>
                  <a:cubicBezTo>
                    <a:pt x="1717565" y="1757600"/>
                    <a:pt x="1595341" y="1603952"/>
                    <a:pt x="1448977" y="1482749"/>
                  </a:cubicBezTo>
                  <a:cubicBezTo>
                    <a:pt x="1312236" y="1369570"/>
                    <a:pt x="1184610" y="1242469"/>
                    <a:pt x="1032337" y="1151294"/>
                  </a:cubicBezTo>
                  <a:cubicBezTo>
                    <a:pt x="910198" y="1078168"/>
                    <a:pt x="763832" y="1052616"/>
                    <a:pt x="640175" y="982229"/>
                  </a:cubicBezTo>
                  <a:cubicBezTo>
                    <a:pt x="508750" y="907463"/>
                    <a:pt x="387539" y="814579"/>
                    <a:pt x="272913" y="715940"/>
                  </a:cubicBezTo>
                  <a:cubicBezTo>
                    <a:pt x="175927" y="632448"/>
                    <a:pt x="25173" y="568273"/>
                    <a:pt x="3903" y="442125"/>
                  </a:cubicBezTo>
                  <a:cubicBezTo>
                    <a:pt x="-23278" y="281377"/>
                    <a:pt x="213235" y="108"/>
                    <a:pt x="213235" y="108"/>
                  </a:cubicBezTo>
                  <a:close/>
                </a:path>
              </a:pathLst>
            </a:custGeom>
            <a:solidFill>
              <a:srgbClr val="5A3E2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796" name="Google Shape;1796;p24"/>
            <p:cNvGrpSpPr/>
            <p:nvPr/>
          </p:nvGrpSpPr>
          <p:grpSpPr>
            <a:xfrm>
              <a:off x="3373290" y="1643056"/>
              <a:ext cx="5494031" cy="2601248"/>
              <a:chOff x="3373290" y="1643056"/>
              <a:chExt cx="5494031" cy="2601248"/>
            </a:xfrm>
          </p:grpSpPr>
          <p:sp>
            <p:nvSpPr>
              <p:cNvPr id="1797" name="Google Shape;1797;p24"/>
              <p:cNvSpPr/>
              <p:nvPr/>
            </p:nvSpPr>
            <p:spPr>
              <a:xfrm>
                <a:off x="3373290" y="1655566"/>
                <a:ext cx="5494031" cy="2588738"/>
              </a:xfrm>
              <a:custGeom>
                <a:avLst/>
                <a:gdLst/>
                <a:ahLst/>
                <a:cxnLst/>
                <a:rect l="l" t="t" r="r" b="b"/>
                <a:pathLst>
                  <a:path w="5494031" h="2588738" extrusionOk="0">
                    <a:moveTo>
                      <a:pt x="31879" y="673761"/>
                    </a:moveTo>
                    <a:lnTo>
                      <a:pt x="2899660" y="3"/>
                    </a:lnTo>
                    <a:lnTo>
                      <a:pt x="5450319" y="1400652"/>
                    </a:lnTo>
                    <a:cubicBezTo>
                      <a:pt x="5499192" y="1434337"/>
                      <a:pt x="5500289" y="1515729"/>
                      <a:pt x="5491595" y="1606899"/>
                    </a:cubicBezTo>
                    <a:lnTo>
                      <a:pt x="2319774" y="2588741"/>
                    </a:lnTo>
                    <a:lnTo>
                      <a:pt x="51631" y="916633"/>
                    </a:lnTo>
                    <a:cubicBezTo>
                      <a:pt x="-26953" y="808695"/>
                      <a:pt x="4025" y="741791"/>
                      <a:pt x="31879" y="673761"/>
                    </a:cubicBezTo>
                    <a:close/>
                  </a:path>
                </a:pathLst>
              </a:custGeom>
              <a:solidFill>
                <a:srgbClr val="BA8F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8" name="Google Shape;1798;p24"/>
              <p:cNvSpPr/>
              <p:nvPr/>
            </p:nvSpPr>
            <p:spPr>
              <a:xfrm>
                <a:off x="3403438" y="1643056"/>
                <a:ext cx="5417764" cy="2327579"/>
              </a:xfrm>
              <a:custGeom>
                <a:avLst/>
                <a:gdLst/>
                <a:ahLst/>
                <a:cxnLst/>
                <a:rect l="l" t="t" r="r" b="b"/>
                <a:pathLst>
                  <a:path w="5417764" h="2327579" extrusionOk="0">
                    <a:moveTo>
                      <a:pt x="1732" y="686197"/>
                    </a:moveTo>
                    <a:lnTo>
                      <a:pt x="2927417" y="5"/>
                    </a:lnTo>
                    <a:lnTo>
                      <a:pt x="5419497" y="1412962"/>
                    </a:lnTo>
                    <a:lnTo>
                      <a:pt x="2287347" y="2327585"/>
                    </a:lnTo>
                    <a:close/>
                  </a:path>
                </a:pathLst>
              </a:custGeom>
              <a:solidFill>
                <a:srgbClr val="C69C6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799" name="Google Shape;1799;p24"/>
            <p:cNvSpPr/>
            <p:nvPr/>
          </p:nvSpPr>
          <p:spPr>
            <a:xfrm>
              <a:off x="3987052" y="2416786"/>
              <a:ext cx="119371" cy="71583"/>
            </a:xfrm>
            <a:custGeom>
              <a:avLst/>
              <a:gdLst/>
              <a:ahLst/>
              <a:cxnLst/>
              <a:rect l="l" t="t" r="r" b="b"/>
              <a:pathLst>
                <a:path w="119371" h="71583" extrusionOk="0">
                  <a:moveTo>
                    <a:pt x="121140" y="35919"/>
                  </a:moveTo>
                  <a:cubicBezTo>
                    <a:pt x="121140" y="55686"/>
                    <a:pt x="94418" y="71711"/>
                    <a:pt x="61454" y="71711"/>
                  </a:cubicBezTo>
                  <a:cubicBezTo>
                    <a:pt x="28490" y="71711"/>
                    <a:pt x="1769" y="55686"/>
                    <a:pt x="1769" y="35919"/>
                  </a:cubicBezTo>
                  <a:cubicBezTo>
                    <a:pt x="1769" y="16152"/>
                    <a:pt x="28490" y="127"/>
                    <a:pt x="61454" y="127"/>
                  </a:cubicBezTo>
                  <a:cubicBezTo>
                    <a:pt x="94418" y="127"/>
                    <a:pt x="121140" y="16152"/>
                    <a:pt x="121140" y="35919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0" name="Google Shape;1800;p24"/>
            <p:cNvSpPr/>
            <p:nvPr/>
          </p:nvSpPr>
          <p:spPr>
            <a:xfrm>
              <a:off x="4469785" y="2270962"/>
              <a:ext cx="119371" cy="71583"/>
            </a:xfrm>
            <a:custGeom>
              <a:avLst/>
              <a:gdLst/>
              <a:ahLst/>
              <a:cxnLst/>
              <a:rect l="l" t="t" r="r" b="b"/>
              <a:pathLst>
                <a:path w="119371" h="71583" extrusionOk="0">
                  <a:moveTo>
                    <a:pt x="121130" y="35922"/>
                  </a:moveTo>
                  <a:cubicBezTo>
                    <a:pt x="121130" y="55689"/>
                    <a:pt x="94408" y="71714"/>
                    <a:pt x="61444" y="71714"/>
                  </a:cubicBezTo>
                  <a:cubicBezTo>
                    <a:pt x="28480" y="71714"/>
                    <a:pt x="1758" y="55689"/>
                    <a:pt x="1758" y="35922"/>
                  </a:cubicBezTo>
                  <a:cubicBezTo>
                    <a:pt x="1758" y="16155"/>
                    <a:pt x="28480" y="130"/>
                    <a:pt x="61444" y="130"/>
                  </a:cubicBezTo>
                  <a:cubicBezTo>
                    <a:pt x="94408" y="130"/>
                    <a:pt x="121130" y="16155"/>
                    <a:pt x="121130" y="35922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1" name="Google Shape;1801;p24"/>
            <p:cNvSpPr/>
            <p:nvPr/>
          </p:nvSpPr>
          <p:spPr>
            <a:xfrm>
              <a:off x="4955134" y="2131765"/>
              <a:ext cx="119371" cy="71583"/>
            </a:xfrm>
            <a:custGeom>
              <a:avLst/>
              <a:gdLst/>
              <a:ahLst/>
              <a:cxnLst/>
              <a:rect l="l" t="t" r="r" b="b"/>
              <a:pathLst>
                <a:path w="119371" h="71583" extrusionOk="0">
                  <a:moveTo>
                    <a:pt x="121120" y="35925"/>
                  </a:moveTo>
                  <a:cubicBezTo>
                    <a:pt x="121120" y="55692"/>
                    <a:pt x="94398" y="71716"/>
                    <a:pt x="61434" y="71716"/>
                  </a:cubicBezTo>
                  <a:cubicBezTo>
                    <a:pt x="28471" y="71716"/>
                    <a:pt x="1749" y="55692"/>
                    <a:pt x="1749" y="35925"/>
                  </a:cubicBezTo>
                  <a:cubicBezTo>
                    <a:pt x="1749" y="16158"/>
                    <a:pt x="28471" y="133"/>
                    <a:pt x="61434" y="133"/>
                  </a:cubicBezTo>
                  <a:cubicBezTo>
                    <a:pt x="94398" y="133"/>
                    <a:pt x="121120" y="16158"/>
                    <a:pt x="121120" y="35925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2" name="Google Shape;1802;p24"/>
            <p:cNvSpPr/>
            <p:nvPr/>
          </p:nvSpPr>
          <p:spPr>
            <a:xfrm>
              <a:off x="5415161" y="2009441"/>
              <a:ext cx="119371" cy="71583"/>
            </a:xfrm>
            <a:custGeom>
              <a:avLst/>
              <a:gdLst/>
              <a:ahLst/>
              <a:cxnLst/>
              <a:rect l="l" t="t" r="r" b="b"/>
              <a:pathLst>
                <a:path w="119371" h="71583" extrusionOk="0">
                  <a:moveTo>
                    <a:pt x="121111" y="35927"/>
                  </a:moveTo>
                  <a:cubicBezTo>
                    <a:pt x="121111" y="55694"/>
                    <a:pt x="94389" y="71719"/>
                    <a:pt x="61425" y="71719"/>
                  </a:cubicBezTo>
                  <a:cubicBezTo>
                    <a:pt x="28461" y="71719"/>
                    <a:pt x="1740" y="55694"/>
                    <a:pt x="1740" y="35927"/>
                  </a:cubicBezTo>
                  <a:cubicBezTo>
                    <a:pt x="1740" y="16160"/>
                    <a:pt x="28461" y="136"/>
                    <a:pt x="61425" y="136"/>
                  </a:cubicBezTo>
                  <a:cubicBezTo>
                    <a:pt x="94389" y="136"/>
                    <a:pt x="121111" y="16160"/>
                    <a:pt x="121111" y="35927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3" name="Google Shape;1803;p24"/>
            <p:cNvSpPr/>
            <p:nvPr/>
          </p:nvSpPr>
          <p:spPr>
            <a:xfrm>
              <a:off x="5841424" y="1891337"/>
              <a:ext cx="119371" cy="71583"/>
            </a:xfrm>
            <a:custGeom>
              <a:avLst/>
              <a:gdLst/>
              <a:ahLst/>
              <a:cxnLst/>
              <a:rect l="l" t="t" r="r" b="b"/>
              <a:pathLst>
                <a:path w="119371" h="71583" extrusionOk="0">
                  <a:moveTo>
                    <a:pt x="121102" y="35930"/>
                  </a:moveTo>
                  <a:cubicBezTo>
                    <a:pt x="121102" y="55697"/>
                    <a:pt x="94381" y="71721"/>
                    <a:pt x="61417" y="71721"/>
                  </a:cubicBezTo>
                  <a:cubicBezTo>
                    <a:pt x="28453" y="71721"/>
                    <a:pt x="1731" y="55697"/>
                    <a:pt x="1731" y="35930"/>
                  </a:cubicBezTo>
                  <a:cubicBezTo>
                    <a:pt x="1731" y="16162"/>
                    <a:pt x="28453" y="138"/>
                    <a:pt x="61417" y="138"/>
                  </a:cubicBezTo>
                  <a:cubicBezTo>
                    <a:pt x="94381" y="138"/>
                    <a:pt x="121102" y="16162"/>
                    <a:pt x="121102" y="35930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4" name="Google Shape;1804;p24"/>
            <p:cNvSpPr/>
            <p:nvPr/>
          </p:nvSpPr>
          <p:spPr>
            <a:xfrm>
              <a:off x="6242365" y="1790103"/>
              <a:ext cx="119371" cy="71583"/>
            </a:xfrm>
            <a:custGeom>
              <a:avLst/>
              <a:gdLst/>
              <a:ahLst/>
              <a:cxnLst/>
              <a:rect l="l" t="t" r="r" b="b"/>
              <a:pathLst>
                <a:path w="119371" h="71583" extrusionOk="0">
                  <a:moveTo>
                    <a:pt x="121094" y="35932"/>
                  </a:moveTo>
                  <a:cubicBezTo>
                    <a:pt x="121094" y="55699"/>
                    <a:pt x="94373" y="71723"/>
                    <a:pt x="61409" y="71723"/>
                  </a:cubicBezTo>
                  <a:cubicBezTo>
                    <a:pt x="28445" y="71723"/>
                    <a:pt x="1723" y="55699"/>
                    <a:pt x="1723" y="35932"/>
                  </a:cubicBezTo>
                  <a:cubicBezTo>
                    <a:pt x="1723" y="16164"/>
                    <a:pt x="28445" y="140"/>
                    <a:pt x="61409" y="140"/>
                  </a:cubicBezTo>
                  <a:cubicBezTo>
                    <a:pt x="94373" y="140"/>
                    <a:pt x="121094" y="16165"/>
                    <a:pt x="121094" y="35932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5" name="Google Shape;1805;p24"/>
            <p:cNvSpPr/>
            <p:nvPr/>
          </p:nvSpPr>
          <p:spPr>
            <a:xfrm>
              <a:off x="4393026" y="2543791"/>
              <a:ext cx="99006" cy="59371"/>
            </a:xfrm>
            <a:custGeom>
              <a:avLst/>
              <a:gdLst/>
              <a:ahLst/>
              <a:cxnLst/>
              <a:rect l="l" t="t" r="r" b="b"/>
              <a:pathLst>
                <a:path w="99006" h="59371" extrusionOk="0">
                  <a:moveTo>
                    <a:pt x="100767" y="29811"/>
                  </a:moveTo>
                  <a:cubicBezTo>
                    <a:pt x="100767" y="46206"/>
                    <a:pt x="78603" y="59496"/>
                    <a:pt x="51263" y="59496"/>
                  </a:cubicBezTo>
                  <a:cubicBezTo>
                    <a:pt x="23923" y="59496"/>
                    <a:pt x="1760" y="46206"/>
                    <a:pt x="1760" y="29811"/>
                  </a:cubicBezTo>
                  <a:cubicBezTo>
                    <a:pt x="1760" y="13416"/>
                    <a:pt x="23923" y="125"/>
                    <a:pt x="51263" y="125"/>
                  </a:cubicBezTo>
                  <a:cubicBezTo>
                    <a:pt x="78603" y="125"/>
                    <a:pt x="100767" y="13416"/>
                    <a:pt x="100767" y="29811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6" name="Google Shape;1806;p24"/>
            <p:cNvSpPr/>
            <p:nvPr/>
          </p:nvSpPr>
          <p:spPr>
            <a:xfrm>
              <a:off x="4901588" y="2380043"/>
              <a:ext cx="99006" cy="59371"/>
            </a:xfrm>
            <a:custGeom>
              <a:avLst/>
              <a:gdLst/>
              <a:ahLst/>
              <a:cxnLst/>
              <a:rect l="l" t="t" r="r" b="b"/>
              <a:pathLst>
                <a:path w="99006" h="59371" extrusionOk="0">
                  <a:moveTo>
                    <a:pt x="100756" y="29814"/>
                  </a:moveTo>
                  <a:cubicBezTo>
                    <a:pt x="100756" y="46209"/>
                    <a:pt x="78593" y="59499"/>
                    <a:pt x="51253" y="59499"/>
                  </a:cubicBezTo>
                  <a:cubicBezTo>
                    <a:pt x="23913" y="59499"/>
                    <a:pt x="1749" y="46209"/>
                    <a:pt x="1749" y="29814"/>
                  </a:cubicBezTo>
                  <a:cubicBezTo>
                    <a:pt x="1749" y="13419"/>
                    <a:pt x="23913" y="128"/>
                    <a:pt x="51253" y="128"/>
                  </a:cubicBezTo>
                  <a:cubicBezTo>
                    <a:pt x="78593" y="128"/>
                    <a:pt x="100756" y="13419"/>
                    <a:pt x="100756" y="29814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7" name="Google Shape;1807;p24"/>
            <p:cNvSpPr/>
            <p:nvPr/>
          </p:nvSpPr>
          <p:spPr>
            <a:xfrm>
              <a:off x="5384321" y="2251939"/>
              <a:ext cx="99006" cy="59371"/>
            </a:xfrm>
            <a:custGeom>
              <a:avLst/>
              <a:gdLst/>
              <a:ahLst/>
              <a:cxnLst/>
              <a:rect l="l" t="t" r="r" b="b"/>
              <a:pathLst>
                <a:path w="99006" h="59371" extrusionOk="0">
                  <a:moveTo>
                    <a:pt x="100747" y="29816"/>
                  </a:moveTo>
                  <a:cubicBezTo>
                    <a:pt x="100747" y="46211"/>
                    <a:pt x="78584" y="59502"/>
                    <a:pt x="51244" y="59502"/>
                  </a:cubicBezTo>
                  <a:cubicBezTo>
                    <a:pt x="23904" y="59502"/>
                    <a:pt x="1740" y="46211"/>
                    <a:pt x="1740" y="29816"/>
                  </a:cubicBezTo>
                  <a:cubicBezTo>
                    <a:pt x="1740" y="13422"/>
                    <a:pt x="23904" y="131"/>
                    <a:pt x="51244" y="131"/>
                  </a:cubicBezTo>
                  <a:cubicBezTo>
                    <a:pt x="78584" y="131"/>
                    <a:pt x="100747" y="13422"/>
                    <a:pt x="100747" y="29816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8" name="Google Shape;1808;p24"/>
            <p:cNvSpPr/>
            <p:nvPr/>
          </p:nvSpPr>
          <p:spPr>
            <a:xfrm>
              <a:off x="5782729" y="2112521"/>
              <a:ext cx="99006" cy="59371"/>
            </a:xfrm>
            <a:custGeom>
              <a:avLst/>
              <a:gdLst/>
              <a:ahLst/>
              <a:cxnLst/>
              <a:rect l="l" t="t" r="r" b="b"/>
              <a:pathLst>
                <a:path w="99006" h="59371" extrusionOk="0">
                  <a:moveTo>
                    <a:pt x="100739" y="29819"/>
                  </a:moveTo>
                  <a:cubicBezTo>
                    <a:pt x="100739" y="46214"/>
                    <a:pt x="78575" y="59505"/>
                    <a:pt x="51235" y="59505"/>
                  </a:cubicBezTo>
                  <a:cubicBezTo>
                    <a:pt x="23895" y="59505"/>
                    <a:pt x="1732" y="46214"/>
                    <a:pt x="1732" y="29819"/>
                  </a:cubicBezTo>
                  <a:cubicBezTo>
                    <a:pt x="1732" y="13424"/>
                    <a:pt x="23895" y="134"/>
                    <a:pt x="51235" y="134"/>
                  </a:cubicBezTo>
                  <a:cubicBezTo>
                    <a:pt x="78575" y="134"/>
                    <a:pt x="100739" y="13424"/>
                    <a:pt x="100739" y="29819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9" name="Google Shape;1809;p24"/>
            <p:cNvSpPr/>
            <p:nvPr/>
          </p:nvSpPr>
          <p:spPr>
            <a:xfrm>
              <a:off x="6186877" y="1993473"/>
              <a:ext cx="99006" cy="59371"/>
            </a:xfrm>
            <a:custGeom>
              <a:avLst/>
              <a:gdLst/>
              <a:ahLst/>
              <a:cxnLst/>
              <a:rect l="l" t="t" r="r" b="b"/>
              <a:pathLst>
                <a:path w="99006" h="59371" extrusionOk="0">
                  <a:moveTo>
                    <a:pt x="100731" y="29822"/>
                  </a:moveTo>
                  <a:cubicBezTo>
                    <a:pt x="100731" y="46217"/>
                    <a:pt x="78567" y="59507"/>
                    <a:pt x="51227" y="59507"/>
                  </a:cubicBezTo>
                  <a:cubicBezTo>
                    <a:pt x="23887" y="59507"/>
                    <a:pt x="1724" y="46217"/>
                    <a:pt x="1724" y="29822"/>
                  </a:cubicBezTo>
                  <a:cubicBezTo>
                    <a:pt x="1724" y="13427"/>
                    <a:pt x="23887" y="136"/>
                    <a:pt x="51227" y="136"/>
                  </a:cubicBezTo>
                  <a:cubicBezTo>
                    <a:pt x="78567" y="136"/>
                    <a:pt x="100731" y="13427"/>
                    <a:pt x="100731" y="29822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0" name="Google Shape;1810;p24"/>
            <p:cNvSpPr/>
            <p:nvPr/>
          </p:nvSpPr>
          <p:spPr>
            <a:xfrm>
              <a:off x="4464805" y="2792647"/>
              <a:ext cx="119371" cy="71583"/>
            </a:xfrm>
            <a:custGeom>
              <a:avLst/>
              <a:gdLst/>
              <a:ahLst/>
              <a:cxnLst/>
              <a:rect l="l" t="t" r="r" b="b"/>
              <a:pathLst>
                <a:path w="119371" h="71583" extrusionOk="0">
                  <a:moveTo>
                    <a:pt x="121130" y="35912"/>
                  </a:moveTo>
                  <a:cubicBezTo>
                    <a:pt x="121130" y="55679"/>
                    <a:pt x="94408" y="71703"/>
                    <a:pt x="61445" y="71703"/>
                  </a:cubicBezTo>
                  <a:cubicBezTo>
                    <a:pt x="28481" y="71703"/>
                    <a:pt x="1759" y="55679"/>
                    <a:pt x="1759" y="35912"/>
                  </a:cubicBezTo>
                  <a:cubicBezTo>
                    <a:pt x="1759" y="16144"/>
                    <a:pt x="28481" y="120"/>
                    <a:pt x="61445" y="120"/>
                  </a:cubicBezTo>
                  <a:cubicBezTo>
                    <a:pt x="94408" y="120"/>
                    <a:pt x="121130" y="16144"/>
                    <a:pt x="121130" y="35912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1" name="Google Shape;1811;p24"/>
            <p:cNvSpPr/>
            <p:nvPr/>
          </p:nvSpPr>
          <p:spPr>
            <a:xfrm>
              <a:off x="4888451" y="2629951"/>
              <a:ext cx="119371" cy="71583"/>
            </a:xfrm>
            <a:custGeom>
              <a:avLst/>
              <a:gdLst/>
              <a:ahLst/>
              <a:cxnLst/>
              <a:rect l="l" t="t" r="r" b="b"/>
              <a:pathLst>
                <a:path w="119371" h="71583" extrusionOk="0">
                  <a:moveTo>
                    <a:pt x="121121" y="35915"/>
                  </a:moveTo>
                  <a:cubicBezTo>
                    <a:pt x="121121" y="55682"/>
                    <a:pt x="94399" y="71706"/>
                    <a:pt x="61436" y="71706"/>
                  </a:cubicBezTo>
                  <a:cubicBezTo>
                    <a:pt x="28472" y="71706"/>
                    <a:pt x="1750" y="55682"/>
                    <a:pt x="1750" y="35915"/>
                  </a:cubicBezTo>
                  <a:cubicBezTo>
                    <a:pt x="1750" y="16148"/>
                    <a:pt x="28472" y="123"/>
                    <a:pt x="61436" y="123"/>
                  </a:cubicBezTo>
                  <a:cubicBezTo>
                    <a:pt x="94399" y="123"/>
                    <a:pt x="121121" y="16148"/>
                    <a:pt x="121121" y="35915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2" name="Google Shape;1812;p24"/>
            <p:cNvSpPr/>
            <p:nvPr/>
          </p:nvSpPr>
          <p:spPr>
            <a:xfrm>
              <a:off x="5331596" y="2499191"/>
              <a:ext cx="119371" cy="71583"/>
            </a:xfrm>
            <a:custGeom>
              <a:avLst/>
              <a:gdLst/>
              <a:ahLst/>
              <a:cxnLst/>
              <a:rect l="l" t="t" r="r" b="b"/>
              <a:pathLst>
                <a:path w="119371" h="71583" extrusionOk="0">
                  <a:moveTo>
                    <a:pt x="121112" y="35917"/>
                  </a:moveTo>
                  <a:cubicBezTo>
                    <a:pt x="121112" y="55685"/>
                    <a:pt x="94391" y="71709"/>
                    <a:pt x="61427" y="71709"/>
                  </a:cubicBezTo>
                  <a:cubicBezTo>
                    <a:pt x="28463" y="71709"/>
                    <a:pt x="1741" y="55685"/>
                    <a:pt x="1741" y="35917"/>
                  </a:cubicBezTo>
                  <a:cubicBezTo>
                    <a:pt x="1741" y="16150"/>
                    <a:pt x="28463" y="126"/>
                    <a:pt x="61427" y="126"/>
                  </a:cubicBezTo>
                  <a:cubicBezTo>
                    <a:pt x="94391" y="126"/>
                    <a:pt x="121112" y="16150"/>
                    <a:pt x="121112" y="35917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3" name="Google Shape;1813;p24"/>
            <p:cNvSpPr/>
            <p:nvPr/>
          </p:nvSpPr>
          <p:spPr>
            <a:xfrm>
              <a:off x="5791623" y="2368430"/>
              <a:ext cx="119371" cy="71583"/>
            </a:xfrm>
            <a:custGeom>
              <a:avLst/>
              <a:gdLst/>
              <a:ahLst/>
              <a:cxnLst/>
              <a:rect l="l" t="t" r="r" b="b"/>
              <a:pathLst>
                <a:path w="119371" h="71583" extrusionOk="0">
                  <a:moveTo>
                    <a:pt x="121103" y="35920"/>
                  </a:moveTo>
                  <a:cubicBezTo>
                    <a:pt x="121103" y="55687"/>
                    <a:pt x="94381" y="71712"/>
                    <a:pt x="61418" y="71712"/>
                  </a:cubicBezTo>
                  <a:cubicBezTo>
                    <a:pt x="28454" y="71712"/>
                    <a:pt x="1732" y="55687"/>
                    <a:pt x="1732" y="35920"/>
                  </a:cubicBezTo>
                  <a:cubicBezTo>
                    <a:pt x="1732" y="16153"/>
                    <a:pt x="28454" y="128"/>
                    <a:pt x="61418" y="128"/>
                  </a:cubicBezTo>
                  <a:cubicBezTo>
                    <a:pt x="94381" y="128"/>
                    <a:pt x="121103" y="16153"/>
                    <a:pt x="121103" y="35920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4" name="Google Shape;1814;p24"/>
            <p:cNvSpPr/>
            <p:nvPr/>
          </p:nvSpPr>
          <p:spPr>
            <a:xfrm>
              <a:off x="6184123" y="2250324"/>
              <a:ext cx="119371" cy="71583"/>
            </a:xfrm>
            <a:custGeom>
              <a:avLst/>
              <a:gdLst/>
              <a:ahLst/>
              <a:cxnLst/>
              <a:rect l="l" t="t" r="r" b="b"/>
              <a:pathLst>
                <a:path w="119371" h="71583" extrusionOk="0">
                  <a:moveTo>
                    <a:pt x="121095" y="35922"/>
                  </a:moveTo>
                  <a:cubicBezTo>
                    <a:pt x="121095" y="55690"/>
                    <a:pt x="94374" y="71714"/>
                    <a:pt x="61410" y="71714"/>
                  </a:cubicBezTo>
                  <a:cubicBezTo>
                    <a:pt x="28446" y="71714"/>
                    <a:pt x="1724" y="55690"/>
                    <a:pt x="1724" y="35922"/>
                  </a:cubicBezTo>
                  <a:cubicBezTo>
                    <a:pt x="1724" y="16155"/>
                    <a:pt x="28446" y="131"/>
                    <a:pt x="61410" y="131"/>
                  </a:cubicBezTo>
                  <a:cubicBezTo>
                    <a:pt x="94374" y="131"/>
                    <a:pt x="121095" y="16155"/>
                    <a:pt x="121095" y="35922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5" name="Google Shape;1815;p24"/>
            <p:cNvSpPr/>
            <p:nvPr/>
          </p:nvSpPr>
          <p:spPr>
            <a:xfrm>
              <a:off x="6677913" y="2090037"/>
              <a:ext cx="119371" cy="71583"/>
            </a:xfrm>
            <a:custGeom>
              <a:avLst/>
              <a:gdLst/>
              <a:ahLst/>
              <a:cxnLst/>
              <a:rect l="l" t="t" r="r" b="b"/>
              <a:pathLst>
                <a:path w="119371" h="71583" extrusionOk="0">
                  <a:moveTo>
                    <a:pt x="121086" y="35926"/>
                  </a:moveTo>
                  <a:cubicBezTo>
                    <a:pt x="121086" y="55693"/>
                    <a:pt x="94364" y="71717"/>
                    <a:pt x="61400" y="71717"/>
                  </a:cubicBezTo>
                  <a:cubicBezTo>
                    <a:pt x="28436" y="71717"/>
                    <a:pt x="1714" y="55693"/>
                    <a:pt x="1714" y="35926"/>
                  </a:cubicBezTo>
                  <a:cubicBezTo>
                    <a:pt x="1714" y="16158"/>
                    <a:pt x="28436" y="134"/>
                    <a:pt x="61400" y="134"/>
                  </a:cubicBezTo>
                  <a:cubicBezTo>
                    <a:pt x="94364" y="134"/>
                    <a:pt x="121086" y="16158"/>
                    <a:pt x="121086" y="35926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6" name="Google Shape;1816;p24"/>
            <p:cNvSpPr/>
            <p:nvPr/>
          </p:nvSpPr>
          <p:spPr>
            <a:xfrm>
              <a:off x="5217729" y="3210463"/>
              <a:ext cx="119371" cy="71583"/>
            </a:xfrm>
            <a:custGeom>
              <a:avLst/>
              <a:gdLst/>
              <a:ahLst/>
              <a:cxnLst/>
              <a:rect l="l" t="t" r="r" b="b"/>
              <a:pathLst>
                <a:path w="119371" h="71583" extrusionOk="0">
                  <a:moveTo>
                    <a:pt x="121115" y="35903"/>
                  </a:moveTo>
                  <a:cubicBezTo>
                    <a:pt x="121115" y="55670"/>
                    <a:pt x="94393" y="71695"/>
                    <a:pt x="61429" y="71695"/>
                  </a:cubicBezTo>
                  <a:cubicBezTo>
                    <a:pt x="28465" y="71695"/>
                    <a:pt x="1743" y="55670"/>
                    <a:pt x="1743" y="35903"/>
                  </a:cubicBezTo>
                  <a:cubicBezTo>
                    <a:pt x="1743" y="16136"/>
                    <a:pt x="28465" y="112"/>
                    <a:pt x="61429" y="112"/>
                  </a:cubicBezTo>
                  <a:cubicBezTo>
                    <a:pt x="94393" y="112"/>
                    <a:pt x="121115" y="16136"/>
                    <a:pt x="121115" y="35903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7" name="Google Shape;1817;p24"/>
            <p:cNvSpPr/>
            <p:nvPr/>
          </p:nvSpPr>
          <p:spPr>
            <a:xfrm>
              <a:off x="5700462" y="3064639"/>
              <a:ext cx="119371" cy="71583"/>
            </a:xfrm>
            <a:custGeom>
              <a:avLst/>
              <a:gdLst/>
              <a:ahLst/>
              <a:cxnLst/>
              <a:rect l="l" t="t" r="r" b="b"/>
              <a:pathLst>
                <a:path w="119371" h="71583" extrusionOk="0">
                  <a:moveTo>
                    <a:pt x="121106" y="35906"/>
                  </a:moveTo>
                  <a:cubicBezTo>
                    <a:pt x="121106" y="55673"/>
                    <a:pt x="94384" y="71698"/>
                    <a:pt x="61420" y="71698"/>
                  </a:cubicBezTo>
                  <a:cubicBezTo>
                    <a:pt x="28456" y="71698"/>
                    <a:pt x="1734" y="55673"/>
                    <a:pt x="1734" y="35906"/>
                  </a:cubicBezTo>
                  <a:cubicBezTo>
                    <a:pt x="1734" y="16139"/>
                    <a:pt x="28456" y="115"/>
                    <a:pt x="61420" y="115"/>
                  </a:cubicBezTo>
                  <a:cubicBezTo>
                    <a:pt x="94384" y="115"/>
                    <a:pt x="121106" y="16139"/>
                    <a:pt x="121106" y="35906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8" name="Google Shape;1818;p24"/>
            <p:cNvSpPr/>
            <p:nvPr/>
          </p:nvSpPr>
          <p:spPr>
            <a:xfrm>
              <a:off x="6185811" y="2925443"/>
              <a:ext cx="119371" cy="71583"/>
            </a:xfrm>
            <a:custGeom>
              <a:avLst/>
              <a:gdLst/>
              <a:ahLst/>
              <a:cxnLst/>
              <a:rect l="l" t="t" r="r" b="b"/>
              <a:pathLst>
                <a:path w="119371" h="71583" extrusionOk="0">
                  <a:moveTo>
                    <a:pt x="121096" y="35909"/>
                  </a:moveTo>
                  <a:cubicBezTo>
                    <a:pt x="121096" y="55676"/>
                    <a:pt x="94374" y="71700"/>
                    <a:pt x="61410" y="71700"/>
                  </a:cubicBezTo>
                  <a:cubicBezTo>
                    <a:pt x="28446" y="71700"/>
                    <a:pt x="1725" y="55676"/>
                    <a:pt x="1725" y="35909"/>
                  </a:cubicBezTo>
                  <a:cubicBezTo>
                    <a:pt x="1725" y="16142"/>
                    <a:pt x="28446" y="117"/>
                    <a:pt x="61410" y="117"/>
                  </a:cubicBezTo>
                  <a:cubicBezTo>
                    <a:pt x="94374" y="117"/>
                    <a:pt x="121096" y="16142"/>
                    <a:pt x="121096" y="35909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9" name="Google Shape;1819;p24"/>
            <p:cNvSpPr/>
            <p:nvPr/>
          </p:nvSpPr>
          <p:spPr>
            <a:xfrm>
              <a:off x="6645838" y="2803118"/>
              <a:ext cx="119371" cy="71583"/>
            </a:xfrm>
            <a:custGeom>
              <a:avLst/>
              <a:gdLst/>
              <a:ahLst/>
              <a:cxnLst/>
              <a:rect l="l" t="t" r="r" b="b"/>
              <a:pathLst>
                <a:path w="119371" h="71583" extrusionOk="0">
                  <a:moveTo>
                    <a:pt x="121087" y="35911"/>
                  </a:moveTo>
                  <a:cubicBezTo>
                    <a:pt x="121087" y="55678"/>
                    <a:pt x="94365" y="71703"/>
                    <a:pt x="61401" y="71703"/>
                  </a:cubicBezTo>
                  <a:cubicBezTo>
                    <a:pt x="28437" y="71703"/>
                    <a:pt x="1715" y="55678"/>
                    <a:pt x="1715" y="35911"/>
                  </a:cubicBezTo>
                  <a:cubicBezTo>
                    <a:pt x="1715" y="16144"/>
                    <a:pt x="28437" y="120"/>
                    <a:pt x="61401" y="120"/>
                  </a:cubicBezTo>
                  <a:cubicBezTo>
                    <a:pt x="94365" y="120"/>
                    <a:pt x="121087" y="16144"/>
                    <a:pt x="121087" y="35911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0" name="Google Shape;1820;p24"/>
            <p:cNvSpPr/>
            <p:nvPr/>
          </p:nvSpPr>
          <p:spPr>
            <a:xfrm>
              <a:off x="7072101" y="2685012"/>
              <a:ext cx="119371" cy="71583"/>
            </a:xfrm>
            <a:custGeom>
              <a:avLst/>
              <a:gdLst/>
              <a:ahLst/>
              <a:cxnLst/>
              <a:rect l="l" t="t" r="r" b="b"/>
              <a:pathLst>
                <a:path w="119371" h="71583" extrusionOk="0">
                  <a:moveTo>
                    <a:pt x="121078" y="35914"/>
                  </a:moveTo>
                  <a:cubicBezTo>
                    <a:pt x="121078" y="55681"/>
                    <a:pt x="94356" y="71705"/>
                    <a:pt x="61393" y="71705"/>
                  </a:cubicBezTo>
                  <a:cubicBezTo>
                    <a:pt x="28429" y="71705"/>
                    <a:pt x="1707" y="55681"/>
                    <a:pt x="1707" y="35914"/>
                  </a:cubicBezTo>
                  <a:cubicBezTo>
                    <a:pt x="1707" y="16147"/>
                    <a:pt x="28429" y="122"/>
                    <a:pt x="61393" y="122"/>
                  </a:cubicBezTo>
                  <a:cubicBezTo>
                    <a:pt x="94356" y="122"/>
                    <a:pt x="121078" y="16147"/>
                    <a:pt x="121078" y="35914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1" name="Google Shape;1821;p24"/>
            <p:cNvSpPr/>
            <p:nvPr/>
          </p:nvSpPr>
          <p:spPr>
            <a:xfrm>
              <a:off x="7473042" y="2583778"/>
              <a:ext cx="119371" cy="71583"/>
            </a:xfrm>
            <a:custGeom>
              <a:avLst/>
              <a:gdLst/>
              <a:ahLst/>
              <a:cxnLst/>
              <a:rect l="l" t="t" r="r" b="b"/>
              <a:pathLst>
                <a:path w="119371" h="71583" extrusionOk="0">
                  <a:moveTo>
                    <a:pt x="121070" y="35916"/>
                  </a:moveTo>
                  <a:cubicBezTo>
                    <a:pt x="121070" y="55683"/>
                    <a:pt x="94348" y="71707"/>
                    <a:pt x="61385" y="71707"/>
                  </a:cubicBezTo>
                  <a:cubicBezTo>
                    <a:pt x="28421" y="71707"/>
                    <a:pt x="1699" y="55683"/>
                    <a:pt x="1699" y="35916"/>
                  </a:cubicBezTo>
                  <a:cubicBezTo>
                    <a:pt x="1699" y="16149"/>
                    <a:pt x="28421" y="124"/>
                    <a:pt x="61385" y="124"/>
                  </a:cubicBezTo>
                  <a:cubicBezTo>
                    <a:pt x="94348" y="124"/>
                    <a:pt x="121070" y="16149"/>
                    <a:pt x="121070" y="35916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2" name="Google Shape;1822;p24"/>
            <p:cNvSpPr/>
            <p:nvPr/>
          </p:nvSpPr>
          <p:spPr>
            <a:xfrm>
              <a:off x="5623703" y="3337468"/>
              <a:ext cx="99006" cy="59371"/>
            </a:xfrm>
            <a:custGeom>
              <a:avLst/>
              <a:gdLst/>
              <a:ahLst/>
              <a:cxnLst/>
              <a:rect l="l" t="t" r="r" b="b"/>
              <a:pathLst>
                <a:path w="99006" h="59371" extrusionOk="0">
                  <a:moveTo>
                    <a:pt x="100742" y="29795"/>
                  </a:moveTo>
                  <a:cubicBezTo>
                    <a:pt x="100742" y="46190"/>
                    <a:pt x="78579" y="59480"/>
                    <a:pt x="51239" y="59480"/>
                  </a:cubicBezTo>
                  <a:cubicBezTo>
                    <a:pt x="23899" y="59480"/>
                    <a:pt x="1735" y="46190"/>
                    <a:pt x="1735" y="29795"/>
                  </a:cubicBezTo>
                  <a:cubicBezTo>
                    <a:pt x="1735" y="13400"/>
                    <a:pt x="23899" y="109"/>
                    <a:pt x="51239" y="109"/>
                  </a:cubicBezTo>
                  <a:cubicBezTo>
                    <a:pt x="78579" y="109"/>
                    <a:pt x="100742" y="13400"/>
                    <a:pt x="100742" y="29795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3" name="Google Shape;1823;p24"/>
            <p:cNvSpPr/>
            <p:nvPr/>
          </p:nvSpPr>
          <p:spPr>
            <a:xfrm>
              <a:off x="6132181" y="3173720"/>
              <a:ext cx="99006" cy="59371"/>
            </a:xfrm>
            <a:custGeom>
              <a:avLst/>
              <a:gdLst/>
              <a:ahLst/>
              <a:cxnLst/>
              <a:rect l="l" t="t" r="r" b="b"/>
              <a:pathLst>
                <a:path w="99006" h="59371" extrusionOk="0">
                  <a:moveTo>
                    <a:pt x="100732" y="29798"/>
                  </a:moveTo>
                  <a:cubicBezTo>
                    <a:pt x="100732" y="46193"/>
                    <a:pt x="78569" y="59484"/>
                    <a:pt x="51229" y="59484"/>
                  </a:cubicBezTo>
                  <a:cubicBezTo>
                    <a:pt x="23889" y="59484"/>
                    <a:pt x="1725" y="46193"/>
                    <a:pt x="1725" y="29798"/>
                  </a:cubicBezTo>
                  <a:cubicBezTo>
                    <a:pt x="1725" y="13403"/>
                    <a:pt x="23889" y="112"/>
                    <a:pt x="51229" y="112"/>
                  </a:cubicBezTo>
                  <a:cubicBezTo>
                    <a:pt x="78569" y="112"/>
                    <a:pt x="100732" y="13403"/>
                    <a:pt x="100732" y="29798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4" name="Google Shape;1824;p24"/>
            <p:cNvSpPr/>
            <p:nvPr/>
          </p:nvSpPr>
          <p:spPr>
            <a:xfrm>
              <a:off x="6614913" y="3045617"/>
              <a:ext cx="99006" cy="59371"/>
            </a:xfrm>
            <a:custGeom>
              <a:avLst/>
              <a:gdLst/>
              <a:ahLst/>
              <a:cxnLst/>
              <a:rect l="l" t="t" r="r" b="b"/>
              <a:pathLst>
                <a:path w="99006" h="59371" extrusionOk="0">
                  <a:moveTo>
                    <a:pt x="100722" y="29801"/>
                  </a:moveTo>
                  <a:cubicBezTo>
                    <a:pt x="100722" y="46196"/>
                    <a:pt x="78559" y="59486"/>
                    <a:pt x="51218" y="59486"/>
                  </a:cubicBezTo>
                  <a:cubicBezTo>
                    <a:pt x="23878" y="59486"/>
                    <a:pt x="1715" y="46196"/>
                    <a:pt x="1715" y="29801"/>
                  </a:cubicBezTo>
                  <a:cubicBezTo>
                    <a:pt x="1715" y="13406"/>
                    <a:pt x="23878" y="115"/>
                    <a:pt x="51218" y="115"/>
                  </a:cubicBezTo>
                  <a:cubicBezTo>
                    <a:pt x="78559" y="115"/>
                    <a:pt x="100722" y="13406"/>
                    <a:pt x="100722" y="29801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5" name="Google Shape;1825;p24"/>
            <p:cNvSpPr/>
            <p:nvPr/>
          </p:nvSpPr>
          <p:spPr>
            <a:xfrm>
              <a:off x="7013406" y="2906198"/>
              <a:ext cx="99006" cy="59371"/>
            </a:xfrm>
            <a:custGeom>
              <a:avLst/>
              <a:gdLst/>
              <a:ahLst/>
              <a:cxnLst/>
              <a:rect l="l" t="t" r="r" b="b"/>
              <a:pathLst>
                <a:path w="99006" h="59371" extrusionOk="0">
                  <a:moveTo>
                    <a:pt x="100715" y="29803"/>
                  </a:moveTo>
                  <a:cubicBezTo>
                    <a:pt x="100715" y="46198"/>
                    <a:pt x="78551" y="59489"/>
                    <a:pt x="51211" y="59489"/>
                  </a:cubicBezTo>
                  <a:cubicBezTo>
                    <a:pt x="23871" y="59489"/>
                    <a:pt x="1708" y="46198"/>
                    <a:pt x="1708" y="29803"/>
                  </a:cubicBezTo>
                  <a:cubicBezTo>
                    <a:pt x="1708" y="13409"/>
                    <a:pt x="23871" y="118"/>
                    <a:pt x="51211" y="118"/>
                  </a:cubicBezTo>
                  <a:cubicBezTo>
                    <a:pt x="78551" y="118"/>
                    <a:pt x="100715" y="13409"/>
                    <a:pt x="100715" y="29803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6" name="Google Shape;1826;p24"/>
            <p:cNvSpPr/>
            <p:nvPr/>
          </p:nvSpPr>
          <p:spPr>
            <a:xfrm>
              <a:off x="7417554" y="2787150"/>
              <a:ext cx="99006" cy="59371"/>
            </a:xfrm>
            <a:custGeom>
              <a:avLst/>
              <a:gdLst/>
              <a:ahLst/>
              <a:cxnLst/>
              <a:rect l="l" t="t" r="r" b="b"/>
              <a:pathLst>
                <a:path w="99006" h="59371" extrusionOk="0">
                  <a:moveTo>
                    <a:pt x="100707" y="29806"/>
                  </a:moveTo>
                  <a:cubicBezTo>
                    <a:pt x="100707" y="46201"/>
                    <a:pt x="78543" y="59491"/>
                    <a:pt x="51203" y="59491"/>
                  </a:cubicBezTo>
                  <a:cubicBezTo>
                    <a:pt x="23863" y="59491"/>
                    <a:pt x="1700" y="46201"/>
                    <a:pt x="1700" y="29806"/>
                  </a:cubicBezTo>
                  <a:cubicBezTo>
                    <a:pt x="1700" y="13411"/>
                    <a:pt x="23863" y="120"/>
                    <a:pt x="51203" y="120"/>
                  </a:cubicBezTo>
                  <a:cubicBezTo>
                    <a:pt x="78543" y="120"/>
                    <a:pt x="100707" y="13411"/>
                    <a:pt x="100707" y="29806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7" name="Google Shape;1827;p24"/>
            <p:cNvSpPr/>
            <p:nvPr/>
          </p:nvSpPr>
          <p:spPr>
            <a:xfrm>
              <a:off x="5695482" y="3586325"/>
              <a:ext cx="119371" cy="71583"/>
            </a:xfrm>
            <a:custGeom>
              <a:avLst/>
              <a:gdLst/>
              <a:ahLst/>
              <a:cxnLst/>
              <a:rect l="l" t="t" r="r" b="b"/>
              <a:pathLst>
                <a:path w="119371" h="71583" extrusionOk="0">
                  <a:moveTo>
                    <a:pt x="121105" y="35896"/>
                  </a:moveTo>
                  <a:cubicBezTo>
                    <a:pt x="121105" y="55663"/>
                    <a:pt x="94383" y="71687"/>
                    <a:pt x="61419" y="71687"/>
                  </a:cubicBezTo>
                  <a:cubicBezTo>
                    <a:pt x="28455" y="71687"/>
                    <a:pt x="1734" y="55663"/>
                    <a:pt x="1734" y="35896"/>
                  </a:cubicBezTo>
                  <a:cubicBezTo>
                    <a:pt x="1734" y="16129"/>
                    <a:pt x="28455" y="104"/>
                    <a:pt x="61419" y="104"/>
                  </a:cubicBezTo>
                  <a:cubicBezTo>
                    <a:pt x="94383" y="104"/>
                    <a:pt x="121105" y="16129"/>
                    <a:pt x="121105" y="35896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8" name="Google Shape;1828;p24"/>
            <p:cNvSpPr/>
            <p:nvPr/>
          </p:nvSpPr>
          <p:spPr>
            <a:xfrm>
              <a:off x="6119128" y="3423629"/>
              <a:ext cx="119371" cy="71583"/>
            </a:xfrm>
            <a:custGeom>
              <a:avLst/>
              <a:gdLst/>
              <a:ahLst/>
              <a:cxnLst/>
              <a:rect l="l" t="t" r="r" b="b"/>
              <a:pathLst>
                <a:path w="119371" h="71583" extrusionOk="0">
                  <a:moveTo>
                    <a:pt x="121097" y="35899"/>
                  </a:moveTo>
                  <a:cubicBezTo>
                    <a:pt x="121097" y="55666"/>
                    <a:pt x="94375" y="71690"/>
                    <a:pt x="61411" y="71690"/>
                  </a:cubicBezTo>
                  <a:cubicBezTo>
                    <a:pt x="28448" y="71690"/>
                    <a:pt x="1726" y="55666"/>
                    <a:pt x="1726" y="35899"/>
                  </a:cubicBezTo>
                  <a:cubicBezTo>
                    <a:pt x="1726" y="16132"/>
                    <a:pt x="28448" y="107"/>
                    <a:pt x="61411" y="107"/>
                  </a:cubicBezTo>
                  <a:cubicBezTo>
                    <a:pt x="94375" y="107"/>
                    <a:pt x="121097" y="16132"/>
                    <a:pt x="121097" y="35899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9" name="Google Shape;1829;p24"/>
            <p:cNvSpPr/>
            <p:nvPr/>
          </p:nvSpPr>
          <p:spPr>
            <a:xfrm>
              <a:off x="6562273" y="3292869"/>
              <a:ext cx="119371" cy="71583"/>
            </a:xfrm>
            <a:custGeom>
              <a:avLst/>
              <a:gdLst/>
              <a:ahLst/>
              <a:cxnLst/>
              <a:rect l="l" t="t" r="r" b="b"/>
              <a:pathLst>
                <a:path w="119371" h="71583" extrusionOk="0">
                  <a:moveTo>
                    <a:pt x="121088" y="35902"/>
                  </a:moveTo>
                  <a:cubicBezTo>
                    <a:pt x="121088" y="55669"/>
                    <a:pt x="94366" y="71693"/>
                    <a:pt x="61403" y="71693"/>
                  </a:cubicBezTo>
                  <a:cubicBezTo>
                    <a:pt x="28439" y="71693"/>
                    <a:pt x="1717" y="55669"/>
                    <a:pt x="1717" y="35902"/>
                  </a:cubicBezTo>
                  <a:cubicBezTo>
                    <a:pt x="1717" y="16134"/>
                    <a:pt x="28439" y="110"/>
                    <a:pt x="61403" y="110"/>
                  </a:cubicBezTo>
                  <a:cubicBezTo>
                    <a:pt x="94366" y="110"/>
                    <a:pt x="121088" y="16134"/>
                    <a:pt x="121088" y="35902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0" name="Google Shape;1830;p24"/>
            <p:cNvSpPr/>
            <p:nvPr/>
          </p:nvSpPr>
          <p:spPr>
            <a:xfrm>
              <a:off x="7022300" y="3162108"/>
              <a:ext cx="119371" cy="71583"/>
            </a:xfrm>
            <a:custGeom>
              <a:avLst/>
              <a:gdLst/>
              <a:ahLst/>
              <a:cxnLst/>
              <a:rect l="l" t="t" r="r" b="b"/>
              <a:pathLst>
                <a:path w="119371" h="71583" extrusionOk="0">
                  <a:moveTo>
                    <a:pt x="121079" y="35904"/>
                  </a:moveTo>
                  <a:cubicBezTo>
                    <a:pt x="121079" y="55671"/>
                    <a:pt x="94357" y="71696"/>
                    <a:pt x="61393" y="71696"/>
                  </a:cubicBezTo>
                  <a:cubicBezTo>
                    <a:pt x="28430" y="71696"/>
                    <a:pt x="1708" y="55671"/>
                    <a:pt x="1708" y="35904"/>
                  </a:cubicBezTo>
                  <a:cubicBezTo>
                    <a:pt x="1708" y="16137"/>
                    <a:pt x="28430" y="113"/>
                    <a:pt x="61393" y="113"/>
                  </a:cubicBezTo>
                  <a:cubicBezTo>
                    <a:pt x="94357" y="113"/>
                    <a:pt x="121079" y="16137"/>
                    <a:pt x="121079" y="35904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1" name="Google Shape;1831;p24"/>
            <p:cNvSpPr/>
            <p:nvPr/>
          </p:nvSpPr>
          <p:spPr>
            <a:xfrm>
              <a:off x="7414800" y="3044001"/>
              <a:ext cx="119371" cy="71583"/>
            </a:xfrm>
            <a:custGeom>
              <a:avLst/>
              <a:gdLst/>
              <a:ahLst/>
              <a:cxnLst/>
              <a:rect l="l" t="t" r="r" b="b"/>
              <a:pathLst>
                <a:path w="119371" h="71583" extrusionOk="0">
                  <a:moveTo>
                    <a:pt x="121071" y="35907"/>
                  </a:moveTo>
                  <a:cubicBezTo>
                    <a:pt x="121071" y="55674"/>
                    <a:pt x="94349" y="71698"/>
                    <a:pt x="61386" y="71698"/>
                  </a:cubicBezTo>
                  <a:cubicBezTo>
                    <a:pt x="28422" y="71698"/>
                    <a:pt x="1700" y="55674"/>
                    <a:pt x="1700" y="35907"/>
                  </a:cubicBezTo>
                  <a:cubicBezTo>
                    <a:pt x="1700" y="16139"/>
                    <a:pt x="28422" y="115"/>
                    <a:pt x="61386" y="115"/>
                  </a:cubicBezTo>
                  <a:cubicBezTo>
                    <a:pt x="94349" y="115"/>
                    <a:pt x="121071" y="16139"/>
                    <a:pt x="121071" y="35907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2" name="Google Shape;1832;p24"/>
            <p:cNvSpPr/>
            <p:nvPr/>
          </p:nvSpPr>
          <p:spPr>
            <a:xfrm>
              <a:off x="7908590" y="2883714"/>
              <a:ext cx="119371" cy="71583"/>
            </a:xfrm>
            <a:custGeom>
              <a:avLst/>
              <a:gdLst/>
              <a:ahLst/>
              <a:cxnLst/>
              <a:rect l="l" t="t" r="r" b="b"/>
              <a:pathLst>
                <a:path w="119371" h="71583" extrusionOk="0">
                  <a:moveTo>
                    <a:pt x="121061" y="35910"/>
                  </a:moveTo>
                  <a:cubicBezTo>
                    <a:pt x="121061" y="55677"/>
                    <a:pt x="94340" y="71701"/>
                    <a:pt x="61376" y="71701"/>
                  </a:cubicBezTo>
                  <a:cubicBezTo>
                    <a:pt x="28412" y="71701"/>
                    <a:pt x="1690" y="55677"/>
                    <a:pt x="1690" y="35910"/>
                  </a:cubicBezTo>
                  <a:cubicBezTo>
                    <a:pt x="1690" y="16143"/>
                    <a:pt x="28412" y="118"/>
                    <a:pt x="61376" y="118"/>
                  </a:cubicBezTo>
                  <a:cubicBezTo>
                    <a:pt x="94340" y="118"/>
                    <a:pt x="121061" y="16143"/>
                    <a:pt x="121061" y="35910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3" name="Google Shape;1833;p24"/>
            <p:cNvSpPr/>
            <p:nvPr/>
          </p:nvSpPr>
          <p:spPr>
            <a:xfrm>
              <a:off x="4714157" y="2362871"/>
              <a:ext cx="2555890" cy="771570"/>
            </a:xfrm>
            <a:custGeom>
              <a:avLst/>
              <a:gdLst/>
              <a:ahLst/>
              <a:cxnLst/>
              <a:rect l="l" t="t" r="r" b="b"/>
              <a:pathLst>
                <a:path w="2555890" h="771570" extrusionOk="0">
                  <a:moveTo>
                    <a:pt x="1729" y="696536"/>
                  </a:moveTo>
                  <a:lnTo>
                    <a:pt x="2449493" y="122"/>
                  </a:lnTo>
                  <a:cubicBezTo>
                    <a:pt x="2492035" y="4616"/>
                    <a:pt x="2541666" y="-5168"/>
                    <a:pt x="2557620" y="52485"/>
                  </a:cubicBezTo>
                  <a:lnTo>
                    <a:pt x="125556" y="771692"/>
                  </a:lnTo>
                  <a:cubicBezTo>
                    <a:pt x="71872" y="751406"/>
                    <a:pt x="6371" y="735685"/>
                    <a:pt x="1729" y="69653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4" name="Google Shape;1834;p24"/>
            <p:cNvSpPr/>
            <p:nvPr/>
          </p:nvSpPr>
          <p:spPr>
            <a:xfrm>
              <a:off x="4701580" y="2331216"/>
              <a:ext cx="2588863" cy="835356"/>
            </a:xfrm>
            <a:custGeom>
              <a:avLst/>
              <a:gdLst/>
              <a:ahLst/>
              <a:cxnLst/>
              <a:rect l="l" t="t" r="r" b="b"/>
              <a:pathLst>
                <a:path w="2588863" h="835356" extrusionOk="0">
                  <a:moveTo>
                    <a:pt x="1729" y="699160"/>
                  </a:moveTo>
                  <a:lnTo>
                    <a:pt x="2441811" y="1073"/>
                  </a:lnTo>
                  <a:cubicBezTo>
                    <a:pt x="2517526" y="-7110"/>
                    <a:pt x="2600584" y="37990"/>
                    <a:pt x="2589611" y="116520"/>
                  </a:cubicBezTo>
                  <a:lnTo>
                    <a:pt x="133996" y="835478"/>
                  </a:lnTo>
                  <a:cubicBezTo>
                    <a:pt x="80313" y="815191"/>
                    <a:pt x="10507" y="780489"/>
                    <a:pt x="1729" y="699160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35" name="Google Shape;1835;p24"/>
          <p:cNvGrpSpPr/>
          <p:nvPr/>
        </p:nvGrpSpPr>
        <p:grpSpPr>
          <a:xfrm>
            <a:off x="5379359" y="4853928"/>
            <a:ext cx="785452" cy="506006"/>
            <a:chOff x="3324260" y="1643056"/>
            <a:chExt cx="5543061" cy="3570968"/>
          </a:xfrm>
        </p:grpSpPr>
        <p:grpSp>
          <p:nvGrpSpPr>
            <p:cNvPr id="1836" name="Google Shape;1836;p24"/>
            <p:cNvGrpSpPr/>
            <p:nvPr/>
          </p:nvGrpSpPr>
          <p:grpSpPr>
            <a:xfrm>
              <a:off x="3324260" y="2612776"/>
              <a:ext cx="5473358" cy="2601248"/>
              <a:chOff x="3324260" y="2612776"/>
              <a:chExt cx="5473358" cy="2601248"/>
            </a:xfrm>
          </p:grpSpPr>
          <p:sp>
            <p:nvSpPr>
              <p:cNvPr id="1837" name="Google Shape;1837;p24"/>
              <p:cNvSpPr/>
              <p:nvPr/>
            </p:nvSpPr>
            <p:spPr>
              <a:xfrm>
                <a:off x="3324260" y="2625286"/>
                <a:ext cx="5473358" cy="2588738"/>
              </a:xfrm>
              <a:custGeom>
                <a:avLst/>
                <a:gdLst/>
                <a:ahLst/>
                <a:cxnLst/>
                <a:rect l="l" t="t" r="r" b="b"/>
                <a:pathLst>
                  <a:path w="5473358" h="2588738" extrusionOk="0">
                    <a:moveTo>
                      <a:pt x="36275" y="673856"/>
                    </a:moveTo>
                    <a:lnTo>
                      <a:pt x="2904056" y="98"/>
                    </a:lnTo>
                    <a:lnTo>
                      <a:pt x="5454715" y="1400747"/>
                    </a:lnTo>
                    <a:cubicBezTo>
                      <a:pt x="5460623" y="1462070"/>
                      <a:pt x="5498776" y="1469611"/>
                      <a:pt x="5452436" y="1617869"/>
                    </a:cubicBezTo>
                    <a:lnTo>
                      <a:pt x="2324170" y="2588837"/>
                    </a:lnTo>
                    <a:lnTo>
                      <a:pt x="56027" y="916728"/>
                    </a:lnTo>
                    <a:cubicBezTo>
                      <a:pt x="-38764" y="801490"/>
                      <a:pt x="14920" y="743936"/>
                      <a:pt x="36275" y="673856"/>
                    </a:cubicBezTo>
                    <a:close/>
                  </a:path>
                </a:pathLst>
              </a:custGeom>
              <a:solidFill>
                <a:srgbClr val="BA8F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8" name="Google Shape;1838;p24"/>
              <p:cNvSpPr/>
              <p:nvPr/>
            </p:nvSpPr>
            <p:spPr>
              <a:xfrm>
                <a:off x="3358808" y="2612776"/>
                <a:ext cx="5417764" cy="2327579"/>
              </a:xfrm>
              <a:custGeom>
                <a:avLst/>
                <a:gdLst/>
                <a:ahLst/>
                <a:cxnLst/>
                <a:rect l="l" t="t" r="r" b="b"/>
                <a:pathLst>
                  <a:path w="5417764" h="2327579" extrusionOk="0">
                    <a:moveTo>
                      <a:pt x="1727" y="686292"/>
                    </a:moveTo>
                    <a:lnTo>
                      <a:pt x="2927413" y="101"/>
                    </a:lnTo>
                    <a:lnTo>
                      <a:pt x="5419492" y="1413057"/>
                    </a:lnTo>
                    <a:lnTo>
                      <a:pt x="2287343" y="2327681"/>
                    </a:lnTo>
                    <a:close/>
                  </a:path>
                </a:pathLst>
              </a:custGeom>
              <a:solidFill>
                <a:srgbClr val="C69C6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839" name="Google Shape;1839;p24"/>
            <p:cNvSpPr/>
            <p:nvPr/>
          </p:nvSpPr>
          <p:spPr>
            <a:xfrm>
              <a:off x="3477323" y="2582015"/>
              <a:ext cx="5192459" cy="2207760"/>
            </a:xfrm>
            <a:custGeom>
              <a:avLst/>
              <a:gdLst/>
              <a:ahLst/>
              <a:cxnLst/>
              <a:rect l="l" t="t" r="r" b="b"/>
              <a:pathLst>
                <a:path w="5192459" h="2207760" extrusionOk="0">
                  <a:moveTo>
                    <a:pt x="211308" y="103"/>
                  </a:moveTo>
                  <a:lnTo>
                    <a:pt x="5086832" y="626665"/>
                  </a:lnTo>
                  <a:cubicBezTo>
                    <a:pt x="5086832" y="626665"/>
                    <a:pt x="5198927" y="944731"/>
                    <a:pt x="5194031" y="1109526"/>
                  </a:cubicBezTo>
                  <a:cubicBezTo>
                    <a:pt x="5190824" y="1217031"/>
                    <a:pt x="5185337" y="1347673"/>
                    <a:pt x="5105571" y="1419836"/>
                  </a:cubicBezTo>
                  <a:cubicBezTo>
                    <a:pt x="5010274" y="1506020"/>
                    <a:pt x="4849644" y="1452644"/>
                    <a:pt x="4726070" y="1487924"/>
                  </a:cubicBezTo>
                  <a:cubicBezTo>
                    <a:pt x="4581647" y="1529169"/>
                    <a:pt x="4454782" y="1625653"/>
                    <a:pt x="4307403" y="1654538"/>
                  </a:cubicBezTo>
                  <a:cubicBezTo>
                    <a:pt x="4181888" y="1679138"/>
                    <a:pt x="4047762" y="1626868"/>
                    <a:pt x="3923598" y="1657719"/>
                  </a:cubicBezTo>
                  <a:cubicBezTo>
                    <a:pt x="3800446" y="1688317"/>
                    <a:pt x="3706921" y="1795650"/>
                    <a:pt x="3585626" y="1833124"/>
                  </a:cubicBezTo>
                  <a:cubicBezTo>
                    <a:pt x="3460110" y="1871913"/>
                    <a:pt x="3320920" y="1845170"/>
                    <a:pt x="3194392" y="1880568"/>
                  </a:cubicBezTo>
                  <a:cubicBezTo>
                    <a:pt x="3052754" y="1920202"/>
                    <a:pt x="2934498" y="2024523"/>
                    <a:pt x="2792354" y="2062494"/>
                  </a:cubicBezTo>
                  <a:cubicBezTo>
                    <a:pt x="2666923" y="2096020"/>
                    <a:pt x="2529337" y="2064139"/>
                    <a:pt x="2404666" y="2100322"/>
                  </a:cubicBezTo>
                  <a:cubicBezTo>
                    <a:pt x="2328698" y="2122366"/>
                    <a:pt x="2271469" y="2216311"/>
                    <a:pt x="2192884" y="2207250"/>
                  </a:cubicBezTo>
                  <a:cubicBezTo>
                    <a:pt x="2072686" y="2193381"/>
                    <a:pt x="2014276" y="2042880"/>
                    <a:pt x="1914674" y="1974176"/>
                  </a:cubicBezTo>
                  <a:cubicBezTo>
                    <a:pt x="1752610" y="1862363"/>
                    <a:pt x="1563112" y="1794722"/>
                    <a:pt x="1399275" y="1685567"/>
                  </a:cubicBezTo>
                  <a:cubicBezTo>
                    <a:pt x="1201927" y="1554106"/>
                    <a:pt x="1005846" y="1415609"/>
                    <a:pt x="839393" y="1246735"/>
                  </a:cubicBezTo>
                  <a:cubicBezTo>
                    <a:pt x="761653" y="1167831"/>
                    <a:pt x="719955" y="1057033"/>
                    <a:pt x="638248" y="982224"/>
                  </a:cubicBezTo>
                  <a:cubicBezTo>
                    <a:pt x="493402" y="849624"/>
                    <a:pt x="277570" y="808085"/>
                    <a:pt x="139730" y="668212"/>
                  </a:cubicBezTo>
                  <a:cubicBezTo>
                    <a:pt x="77774" y="605339"/>
                    <a:pt x="6533" y="530238"/>
                    <a:pt x="1976" y="442119"/>
                  </a:cubicBezTo>
                  <a:cubicBezTo>
                    <a:pt x="-6634" y="279325"/>
                    <a:pt x="211308" y="103"/>
                    <a:pt x="211308" y="103"/>
                  </a:cubicBezTo>
                  <a:close/>
                </a:path>
              </a:pathLst>
            </a:custGeom>
            <a:solidFill>
              <a:srgbClr val="F6EDD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0" name="Google Shape;1840;p24"/>
            <p:cNvSpPr/>
            <p:nvPr/>
          </p:nvSpPr>
          <p:spPr>
            <a:xfrm>
              <a:off x="3452353" y="2384854"/>
              <a:ext cx="5215924" cy="2100254"/>
            </a:xfrm>
            <a:custGeom>
              <a:avLst/>
              <a:gdLst/>
              <a:ahLst/>
              <a:cxnLst/>
              <a:rect l="l" t="t" r="r" b="b"/>
              <a:pathLst>
                <a:path w="5215924" h="2100254" extrusionOk="0">
                  <a:moveTo>
                    <a:pt x="213235" y="108"/>
                  </a:moveTo>
                  <a:lnTo>
                    <a:pt x="5088759" y="626671"/>
                  </a:lnTo>
                  <a:cubicBezTo>
                    <a:pt x="5088759" y="626671"/>
                    <a:pt x="5280957" y="968264"/>
                    <a:pt x="5195958" y="1109532"/>
                  </a:cubicBezTo>
                  <a:cubicBezTo>
                    <a:pt x="5141852" y="1199352"/>
                    <a:pt x="4980210" y="1135515"/>
                    <a:pt x="4892593" y="1193161"/>
                  </a:cubicBezTo>
                  <a:cubicBezTo>
                    <a:pt x="4787421" y="1262396"/>
                    <a:pt x="4775013" y="1445512"/>
                    <a:pt x="4656334" y="1487938"/>
                  </a:cubicBezTo>
                  <a:cubicBezTo>
                    <a:pt x="4510560" y="1540082"/>
                    <a:pt x="4350775" y="1349467"/>
                    <a:pt x="4201879" y="1392078"/>
                  </a:cubicBezTo>
                  <a:cubicBezTo>
                    <a:pt x="4078979" y="1427248"/>
                    <a:pt x="4043021" y="1607503"/>
                    <a:pt x="3925525" y="1657724"/>
                  </a:cubicBezTo>
                  <a:cubicBezTo>
                    <a:pt x="3777894" y="1720801"/>
                    <a:pt x="3594390" y="1620968"/>
                    <a:pt x="3444311" y="1678030"/>
                  </a:cubicBezTo>
                  <a:cubicBezTo>
                    <a:pt x="3344540" y="1715984"/>
                    <a:pt x="3295330" y="1840755"/>
                    <a:pt x="3196319" y="1880573"/>
                  </a:cubicBezTo>
                  <a:cubicBezTo>
                    <a:pt x="3045650" y="1941120"/>
                    <a:pt x="2865438" y="1870079"/>
                    <a:pt x="2710716" y="1919338"/>
                  </a:cubicBezTo>
                  <a:cubicBezTo>
                    <a:pt x="2598285" y="1955124"/>
                    <a:pt x="2524596" y="2102968"/>
                    <a:pt x="2406592" y="2100327"/>
                  </a:cubicBezTo>
                  <a:cubicBezTo>
                    <a:pt x="2341175" y="2098868"/>
                    <a:pt x="2300829" y="2022284"/>
                    <a:pt x="2242587" y="1992504"/>
                  </a:cubicBezTo>
                  <a:cubicBezTo>
                    <a:pt x="2127707" y="1933789"/>
                    <a:pt x="1991640" y="1920915"/>
                    <a:pt x="1880812" y="1854877"/>
                  </a:cubicBezTo>
                  <a:cubicBezTo>
                    <a:pt x="1717565" y="1757600"/>
                    <a:pt x="1595341" y="1603952"/>
                    <a:pt x="1448977" y="1482749"/>
                  </a:cubicBezTo>
                  <a:cubicBezTo>
                    <a:pt x="1312236" y="1369570"/>
                    <a:pt x="1184610" y="1242469"/>
                    <a:pt x="1032337" y="1151294"/>
                  </a:cubicBezTo>
                  <a:cubicBezTo>
                    <a:pt x="910198" y="1078168"/>
                    <a:pt x="763832" y="1052616"/>
                    <a:pt x="640175" y="982229"/>
                  </a:cubicBezTo>
                  <a:cubicBezTo>
                    <a:pt x="508750" y="907463"/>
                    <a:pt x="387539" y="814579"/>
                    <a:pt x="272913" y="715940"/>
                  </a:cubicBezTo>
                  <a:cubicBezTo>
                    <a:pt x="175927" y="632448"/>
                    <a:pt x="25173" y="568273"/>
                    <a:pt x="3903" y="442125"/>
                  </a:cubicBezTo>
                  <a:cubicBezTo>
                    <a:pt x="-23278" y="281377"/>
                    <a:pt x="213235" y="108"/>
                    <a:pt x="213235" y="108"/>
                  </a:cubicBezTo>
                  <a:close/>
                </a:path>
              </a:pathLst>
            </a:custGeom>
            <a:solidFill>
              <a:srgbClr val="5A3E2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841" name="Google Shape;1841;p24"/>
            <p:cNvGrpSpPr/>
            <p:nvPr/>
          </p:nvGrpSpPr>
          <p:grpSpPr>
            <a:xfrm>
              <a:off x="3373290" y="1643056"/>
              <a:ext cx="5494031" cy="2601248"/>
              <a:chOff x="3373290" y="1643056"/>
              <a:chExt cx="5494031" cy="2601248"/>
            </a:xfrm>
          </p:grpSpPr>
          <p:sp>
            <p:nvSpPr>
              <p:cNvPr id="1842" name="Google Shape;1842;p24"/>
              <p:cNvSpPr/>
              <p:nvPr/>
            </p:nvSpPr>
            <p:spPr>
              <a:xfrm>
                <a:off x="3373290" y="1655566"/>
                <a:ext cx="5494031" cy="2588738"/>
              </a:xfrm>
              <a:custGeom>
                <a:avLst/>
                <a:gdLst/>
                <a:ahLst/>
                <a:cxnLst/>
                <a:rect l="l" t="t" r="r" b="b"/>
                <a:pathLst>
                  <a:path w="5494031" h="2588738" extrusionOk="0">
                    <a:moveTo>
                      <a:pt x="31879" y="673761"/>
                    </a:moveTo>
                    <a:lnTo>
                      <a:pt x="2899660" y="3"/>
                    </a:lnTo>
                    <a:lnTo>
                      <a:pt x="5450319" y="1400652"/>
                    </a:lnTo>
                    <a:cubicBezTo>
                      <a:pt x="5499192" y="1434337"/>
                      <a:pt x="5500289" y="1515729"/>
                      <a:pt x="5491595" y="1606899"/>
                    </a:cubicBezTo>
                    <a:lnTo>
                      <a:pt x="2319774" y="2588741"/>
                    </a:lnTo>
                    <a:lnTo>
                      <a:pt x="51631" y="916633"/>
                    </a:lnTo>
                    <a:cubicBezTo>
                      <a:pt x="-26953" y="808695"/>
                      <a:pt x="4025" y="741791"/>
                      <a:pt x="31879" y="673761"/>
                    </a:cubicBezTo>
                    <a:close/>
                  </a:path>
                </a:pathLst>
              </a:custGeom>
              <a:solidFill>
                <a:srgbClr val="BA8F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3" name="Google Shape;1843;p24"/>
              <p:cNvSpPr/>
              <p:nvPr/>
            </p:nvSpPr>
            <p:spPr>
              <a:xfrm>
                <a:off x="3403438" y="1643056"/>
                <a:ext cx="5417764" cy="2327579"/>
              </a:xfrm>
              <a:custGeom>
                <a:avLst/>
                <a:gdLst/>
                <a:ahLst/>
                <a:cxnLst/>
                <a:rect l="l" t="t" r="r" b="b"/>
                <a:pathLst>
                  <a:path w="5417764" h="2327579" extrusionOk="0">
                    <a:moveTo>
                      <a:pt x="1732" y="686197"/>
                    </a:moveTo>
                    <a:lnTo>
                      <a:pt x="2927417" y="5"/>
                    </a:lnTo>
                    <a:lnTo>
                      <a:pt x="5419497" y="1412962"/>
                    </a:lnTo>
                    <a:lnTo>
                      <a:pt x="2287347" y="2327585"/>
                    </a:lnTo>
                    <a:close/>
                  </a:path>
                </a:pathLst>
              </a:custGeom>
              <a:solidFill>
                <a:srgbClr val="C69C6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844" name="Google Shape;1844;p24"/>
            <p:cNvSpPr/>
            <p:nvPr/>
          </p:nvSpPr>
          <p:spPr>
            <a:xfrm>
              <a:off x="3987052" y="2416786"/>
              <a:ext cx="119371" cy="71583"/>
            </a:xfrm>
            <a:custGeom>
              <a:avLst/>
              <a:gdLst/>
              <a:ahLst/>
              <a:cxnLst/>
              <a:rect l="l" t="t" r="r" b="b"/>
              <a:pathLst>
                <a:path w="119371" h="71583" extrusionOk="0">
                  <a:moveTo>
                    <a:pt x="121140" y="35919"/>
                  </a:moveTo>
                  <a:cubicBezTo>
                    <a:pt x="121140" y="55686"/>
                    <a:pt x="94418" y="71711"/>
                    <a:pt x="61454" y="71711"/>
                  </a:cubicBezTo>
                  <a:cubicBezTo>
                    <a:pt x="28490" y="71711"/>
                    <a:pt x="1769" y="55686"/>
                    <a:pt x="1769" y="35919"/>
                  </a:cubicBezTo>
                  <a:cubicBezTo>
                    <a:pt x="1769" y="16152"/>
                    <a:pt x="28490" y="127"/>
                    <a:pt x="61454" y="127"/>
                  </a:cubicBezTo>
                  <a:cubicBezTo>
                    <a:pt x="94418" y="127"/>
                    <a:pt x="121140" y="16152"/>
                    <a:pt x="121140" y="35919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5" name="Google Shape;1845;p24"/>
            <p:cNvSpPr/>
            <p:nvPr/>
          </p:nvSpPr>
          <p:spPr>
            <a:xfrm>
              <a:off x="4469785" y="2270962"/>
              <a:ext cx="119371" cy="71583"/>
            </a:xfrm>
            <a:custGeom>
              <a:avLst/>
              <a:gdLst/>
              <a:ahLst/>
              <a:cxnLst/>
              <a:rect l="l" t="t" r="r" b="b"/>
              <a:pathLst>
                <a:path w="119371" h="71583" extrusionOk="0">
                  <a:moveTo>
                    <a:pt x="121130" y="35922"/>
                  </a:moveTo>
                  <a:cubicBezTo>
                    <a:pt x="121130" y="55689"/>
                    <a:pt x="94408" y="71714"/>
                    <a:pt x="61444" y="71714"/>
                  </a:cubicBezTo>
                  <a:cubicBezTo>
                    <a:pt x="28480" y="71714"/>
                    <a:pt x="1758" y="55689"/>
                    <a:pt x="1758" y="35922"/>
                  </a:cubicBezTo>
                  <a:cubicBezTo>
                    <a:pt x="1758" y="16155"/>
                    <a:pt x="28480" y="130"/>
                    <a:pt x="61444" y="130"/>
                  </a:cubicBezTo>
                  <a:cubicBezTo>
                    <a:pt x="94408" y="130"/>
                    <a:pt x="121130" y="16155"/>
                    <a:pt x="121130" y="35922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6" name="Google Shape;1846;p24"/>
            <p:cNvSpPr/>
            <p:nvPr/>
          </p:nvSpPr>
          <p:spPr>
            <a:xfrm>
              <a:off x="4955134" y="2131765"/>
              <a:ext cx="119371" cy="71583"/>
            </a:xfrm>
            <a:custGeom>
              <a:avLst/>
              <a:gdLst/>
              <a:ahLst/>
              <a:cxnLst/>
              <a:rect l="l" t="t" r="r" b="b"/>
              <a:pathLst>
                <a:path w="119371" h="71583" extrusionOk="0">
                  <a:moveTo>
                    <a:pt x="121120" y="35925"/>
                  </a:moveTo>
                  <a:cubicBezTo>
                    <a:pt x="121120" y="55692"/>
                    <a:pt x="94398" y="71716"/>
                    <a:pt x="61434" y="71716"/>
                  </a:cubicBezTo>
                  <a:cubicBezTo>
                    <a:pt x="28471" y="71716"/>
                    <a:pt x="1749" y="55692"/>
                    <a:pt x="1749" y="35925"/>
                  </a:cubicBezTo>
                  <a:cubicBezTo>
                    <a:pt x="1749" y="16158"/>
                    <a:pt x="28471" y="133"/>
                    <a:pt x="61434" y="133"/>
                  </a:cubicBezTo>
                  <a:cubicBezTo>
                    <a:pt x="94398" y="133"/>
                    <a:pt x="121120" y="16158"/>
                    <a:pt x="121120" y="35925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7" name="Google Shape;1847;p24"/>
            <p:cNvSpPr/>
            <p:nvPr/>
          </p:nvSpPr>
          <p:spPr>
            <a:xfrm>
              <a:off x="5415161" y="2009441"/>
              <a:ext cx="119371" cy="71583"/>
            </a:xfrm>
            <a:custGeom>
              <a:avLst/>
              <a:gdLst/>
              <a:ahLst/>
              <a:cxnLst/>
              <a:rect l="l" t="t" r="r" b="b"/>
              <a:pathLst>
                <a:path w="119371" h="71583" extrusionOk="0">
                  <a:moveTo>
                    <a:pt x="121111" y="35927"/>
                  </a:moveTo>
                  <a:cubicBezTo>
                    <a:pt x="121111" y="55694"/>
                    <a:pt x="94389" y="71719"/>
                    <a:pt x="61425" y="71719"/>
                  </a:cubicBezTo>
                  <a:cubicBezTo>
                    <a:pt x="28461" y="71719"/>
                    <a:pt x="1740" y="55694"/>
                    <a:pt x="1740" y="35927"/>
                  </a:cubicBezTo>
                  <a:cubicBezTo>
                    <a:pt x="1740" y="16160"/>
                    <a:pt x="28461" y="136"/>
                    <a:pt x="61425" y="136"/>
                  </a:cubicBezTo>
                  <a:cubicBezTo>
                    <a:pt x="94389" y="136"/>
                    <a:pt x="121111" y="16160"/>
                    <a:pt x="121111" y="35927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8" name="Google Shape;1848;p24"/>
            <p:cNvSpPr/>
            <p:nvPr/>
          </p:nvSpPr>
          <p:spPr>
            <a:xfrm>
              <a:off x="5841424" y="1891337"/>
              <a:ext cx="119371" cy="71583"/>
            </a:xfrm>
            <a:custGeom>
              <a:avLst/>
              <a:gdLst/>
              <a:ahLst/>
              <a:cxnLst/>
              <a:rect l="l" t="t" r="r" b="b"/>
              <a:pathLst>
                <a:path w="119371" h="71583" extrusionOk="0">
                  <a:moveTo>
                    <a:pt x="121102" y="35930"/>
                  </a:moveTo>
                  <a:cubicBezTo>
                    <a:pt x="121102" y="55697"/>
                    <a:pt x="94381" y="71721"/>
                    <a:pt x="61417" y="71721"/>
                  </a:cubicBezTo>
                  <a:cubicBezTo>
                    <a:pt x="28453" y="71721"/>
                    <a:pt x="1731" y="55697"/>
                    <a:pt x="1731" y="35930"/>
                  </a:cubicBezTo>
                  <a:cubicBezTo>
                    <a:pt x="1731" y="16162"/>
                    <a:pt x="28453" y="138"/>
                    <a:pt x="61417" y="138"/>
                  </a:cubicBezTo>
                  <a:cubicBezTo>
                    <a:pt x="94381" y="138"/>
                    <a:pt x="121102" y="16162"/>
                    <a:pt x="121102" y="35930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9" name="Google Shape;1849;p24"/>
            <p:cNvSpPr/>
            <p:nvPr/>
          </p:nvSpPr>
          <p:spPr>
            <a:xfrm>
              <a:off x="6242365" y="1790103"/>
              <a:ext cx="119371" cy="71583"/>
            </a:xfrm>
            <a:custGeom>
              <a:avLst/>
              <a:gdLst/>
              <a:ahLst/>
              <a:cxnLst/>
              <a:rect l="l" t="t" r="r" b="b"/>
              <a:pathLst>
                <a:path w="119371" h="71583" extrusionOk="0">
                  <a:moveTo>
                    <a:pt x="121094" y="35932"/>
                  </a:moveTo>
                  <a:cubicBezTo>
                    <a:pt x="121094" y="55699"/>
                    <a:pt x="94373" y="71723"/>
                    <a:pt x="61409" y="71723"/>
                  </a:cubicBezTo>
                  <a:cubicBezTo>
                    <a:pt x="28445" y="71723"/>
                    <a:pt x="1723" y="55699"/>
                    <a:pt x="1723" y="35932"/>
                  </a:cubicBezTo>
                  <a:cubicBezTo>
                    <a:pt x="1723" y="16164"/>
                    <a:pt x="28445" y="140"/>
                    <a:pt x="61409" y="140"/>
                  </a:cubicBezTo>
                  <a:cubicBezTo>
                    <a:pt x="94373" y="140"/>
                    <a:pt x="121094" y="16165"/>
                    <a:pt x="121094" y="35932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0" name="Google Shape;1850;p24"/>
            <p:cNvSpPr/>
            <p:nvPr/>
          </p:nvSpPr>
          <p:spPr>
            <a:xfrm>
              <a:off x="4393026" y="2543791"/>
              <a:ext cx="99006" cy="59371"/>
            </a:xfrm>
            <a:custGeom>
              <a:avLst/>
              <a:gdLst/>
              <a:ahLst/>
              <a:cxnLst/>
              <a:rect l="l" t="t" r="r" b="b"/>
              <a:pathLst>
                <a:path w="99006" h="59371" extrusionOk="0">
                  <a:moveTo>
                    <a:pt x="100767" y="29811"/>
                  </a:moveTo>
                  <a:cubicBezTo>
                    <a:pt x="100767" y="46206"/>
                    <a:pt x="78603" y="59496"/>
                    <a:pt x="51263" y="59496"/>
                  </a:cubicBezTo>
                  <a:cubicBezTo>
                    <a:pt x="23923" y="59496"/>
                    <a:pt x="1760" y="46206"/>
                    <a:pt x="1760" y="29811"/>
                  </a:cubicBezTo>
                  <a:cubicBezTo>
                    <a:pt x="1760" y="13416"/>
                    <a:pt x="23923" y="125"/>
                    <a:pt x="51263" y="125"/>
                  </a:cubicBezTo>
                  <a:cubicBezTo>
                    <a:pt x="78603" y="125"/>
                    <a:pt x="100767" y="13416"/>
                    <a:pt x="100767" y="29811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1" name="Google Shape;1851;p24"/>
            <p:cNvSpPr/>
            <p:nvPr/>
          </p:nvSpPr>
          <p:spPr>
            <a:xfrm>
              <a:off x="4901588" y="2380043"/>
              <a:ext cx="99006" cy="59371"/>
            </a:xfrm>
            <a:custGeom>
              <a:avLst/>
              <a:gdLst/>
              <a:ahLst/>
              <a:cxnLst/>
              <a:rect l="l" t="t" r="r" b="b"/>
              <a:pathLst>
                <a:path w="99006" h="59371" extrusionOk="0">
                  <a:moveTo>
                    <a:pt x="100756" y="29814"/>
                  </a:moveTo>
                  <a:cubicBezTo>
                    <a:pt x="100756" y="46209"/>
                    <a:pt x="78593" y="59499"/>
                    <a:pt x="51253" y="59499"/>
                  </a:cubicBezTo>
                  <a:cubicBezTo>
                    <a:pt x="23913" y="59499"/>
                    <a:pt x="1749" y="46209"/>
                    <a:pt x="1749" y="29814"/>
                  </a:cubicBezTo>
                  <a:cubicBezTo>
                    <a:pt x="1749" y="13419"/>
                    <a:pt x="23913" y="128"/>
                    <a:pt x="51253" y="128"/>
                  </a:cubicBezTo>
                  <a:cubicBezTo>
                    <a:pt x="78593" y="128"/>
                    <a:pt x="100756" y="13419"/>
                    <a:pt x="100756" y="29814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2" name="Google Shape;1852;p24"/>
            <p:cNvSpPr/>
            <p:nvPr/>
          </p:nvSpPr>
          <p:spPr>
            <a:xfrm>
              <a:off x="5384321" y="2251939"/>
              <a:ext cx="99006" cy="59371"/>
            </a:xfrm>
            <a:custGeom>
              <a:avLst/>
              <a:gdLst/>
              <a:ahLst/>
              <a:cxnLst/>
              <a:rect l="l" t="t" r="r" b="b"/>
              <a:pathLst>
                <a:path w="99006" h="59371" extrusionOk="0">
                  <a:moveTo>
                    <a:pt x="100747" y="29816"/>
                  </a:moveTo>
                  <a:cubicBezTo>
                    <a:pt x="100747" y="46211"/>
                    <a:pt x="78584" y="59502"/>
                    <a:pt x="51244" y="59502"/>
                  </a:cubicBezTo>
                  <a:cubicBezTo>
                    <a:pt x="23904" y="59502"/>
                    <a:pt x="1740" y="46211"/>
                    <a:pt x="1740" y="29816"/>
                  </a:cubicBezTo>
                  <a:cubicBezTo>
                    <a:pt x="1740" y="13422"/>
                    <a:pt x="23904" y="131"/>
                    <a:pt x="51244" y="131"/>
                  </a:cubicBezTo>
                  <a:cubicBezTo>
                    <a:pt x="78584" y="131"/>
                    <a:pt x="100747" y="13422"/>
                    <a:pt x="100747" y="29816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3" name="Google Shape;1853;p24"/>
            <p:cNvSpPr/>
            <p:nvPr/>
          </p:nvSpPr>
          <p:spPr>
            <a:xfrm>
              <a:off x="5782729" y="2112521"/>
              <a:ext cx="99006" cy="59371"/>
            </a:xfrm>
            <a:custGeom>
              <a:avLst/>
              <a:gdLst/>
              <a:ahLst/>
              <a:cxnLst/>
              <a:rect l="l" t="t" r="r" b="b"/>
              <a:pathLst>
                <a:path w="99006" h="59371" extrusionOk="0">
                  <a:moveTo>
                    <a:pt x="100739" y="29819"/>
                  </a:moveTo>
                  <a:cubicBezTo>
                    <a:pt x="100739" y="46214"/>
                    <a:pt x="78575" y="59505"/>
                    <a:pt x="51235" y="59505"/>
                  </a:cubicBezTo>
                  <a:cubicBezTo>
                    <a:pt x="23895" y="59505"/>
                    <a:pt x="1732" y="46214"/>
                    <a:pt x="1732" y="29819"/>
                  </a:cubicBezTo>
                  <a:cubicBezTo>
                    <a:pt x="1732" y="13424"/>
                    <a:pt x="23895" y="134"/>
                    <a:pt x="51235" y="134"/>
                  </a:cubicBezTo>
                  <a:cubicBezTo>
                    <a:pt x="78575" y="134"/>
                    <a:pt x="100739" y="13424"/>
                    <a:pt x="100739" y="29819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4" name="Google Shape;1854;p24"/>
            <p:cNvSpPr/>
            <p:nvPr/>
          </p:nvSpPr>
          <p:spPr>
            <a:xfrm>
              <a:off x="6186877" y="1993473"/>
              <a:ext cx="99006" cy="59371"/>
            </a:xfrm>
            <a:custGeom>
              <a:avLst/>
              <a:gdLst/>
              <a:ahLst/>
              <a:cxnLst/>
              <a:rect l="l" t="t" r="r" b="b"/>
              <a:pathLst>
                <a:path w="99006" h="59371" extrusionOk="0">
                  <a:moveTo>
                    <a:pt x="100731" y="29822"/>
                  </a:moveTo>
                  <a:cubicBezTo>
                    <a:pt x="100731" y="46217"/>
                    <a:pt x="78567" y="59507"/>
                    <a:pt x="51227" y="59507"/>
                  </a:cubicBezTo>
                  <a:cubicBezTo>
                    <a:pt x="23887" y="59507"/>
                    <a:pt x="1724" y="46217"/>
                    <a:pt x="1724" y="29822"/>
                  </a:cubicBezTo>
                  <a:cubicBezTo>
                    <a:pt x="1724" y="13427"/>
                    <a:pt x="23887" y="136"/>
                    <a:pt x="51227" y="136"/>
                  </a:cubicBezTo>
                  <a:cubicBezTo>
                    <a:pt x="78567" y="136"/>
                    <a:pt x="100731" y="13427"/>
                    <a:pt x="100731" y="29822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5" name="Google Shape;1855;p24"/>
            <p:cNvSpPr/>
            <p:nvPr/>
          </p:nvSpPr>
          <p:spPr>
            <a:xfrm>
              <a:off x="4464805" y="2792647"/>
              <a:ext cx="119371" cy="71583"/>
            </a:xfrm>
            <a:custGeom>
              <a:avLst/>
              <a:gdLst/>
              <a:ahLst/>
              <a:cxnLst/>
              <a:rect l="l" t="t" r="r" b="b"/>
              <a:pathLst>
                <a:path w="119371" h="71583" extrusionOk="0">
                  <a:moveTo>
                    <a:pt x="121130" y="35912"/>
                  </a:moveTo>
                  <a:cubicBezTo>
                    <a:pt x="121130" y="55679"/>
                    <a:pt x="94408" y="71703"/>
                    <a:pt x="61445" y="71703"/>
                  </a:cubicBezTo>
                  <a:cubicBezTo>
                    <a:pt x="28481" y="71703"/>
                    <a:pt x="1759" y="55679"/>
                    <a:pt x="1759" y="35912"/>
                  </a:cubicBezTo>
                  <a:cubicBezTo>
                    <a:pt x="1759" y="16144"/>
                    <a:pt x="28481" y="120"/>
                    <a:pt x="61445" y="120"/>
                  </a:cubicBezTo>
                  <a:cubicBezTo>
                    <a:pt x="94408" y="120"/>
                    <a:pt x="121130" y="16144"/>
                    <a:pt x="121130" y="35912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6" name="Google Shape;1856;p24"/>
            <p:cNvSpPr/>
            <p:nvPr/>
          </p:nvSpPr>
          <p:spPr>
            <a:xfrm>
              <a:off x="4888451" y="2629951"/>
              <a:ext cx="119371" cy="71583"/>
            </a:xfrm>
            <a:custGeom>
              <a:avLst/>
              <a:gdLst/>
              <a:ahLst/>
              <a:cxnLst/>
              <a:rect l="l" t="t" r="r" b="b"/>
              <a:pathLst>
                <a:path w="119371" h="71583" extrusionOk="0">
                  <a:moveTo>
                    <a:pt x="121121" y="35915"/>
                  </a:moveTo>
                  <a:cubicBezTo>
                    <a:pt x="121121" y="55682"/>
                    <a:pt x="94399" y="71706"/>
                    <a:pt x="61436" y="71706"/>
                  </a:cubicBezTo>
                  <a:cubicBezTo>
                    <a:pt x="28472" y="71706"/>
                    <a:pt x="1750" y="55682"/>
                    <a:pt x="1750" y="35915"/>
                  </a:cubicBezTo>
                  <a:cubicBezTo>
                    <a:pt x="1750" y="16148"/>
                    <a:pt x="28472" y="123"/>
                    <a:pt x="61436" y="123"/>
                  </a:cubicBezTo>
                  <a:cubicBezTo>
                    <a:pt x="94399" y="123"/>
                    <a:pt x="121121" y="16148"/>
                    <a:pt x="121121" y="35915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7" name="Google Shape;1857;p24"/>
            <p:cNvSpPr/>
            <p:nvPr/>
          </p:nvSpPr>
          <p:spPr>
            <a:xfrm>
              <a:off x="5331596" y="2499191"/>
              <a:ext cx="119371" cy="71583"/>
            </a:xfrm>
            <a:custGeom>
              <a:avLst/>
              <a:gdLst/>
              <a:ahLst/>
              <a:cxnLst/>
              <a:rect l="l" t="t" r="r" b="b"/>
              <a:pathLst>
                <a:path w="119371" h="71583" extrusionOk="0">
                  <a:moveTo>
                    <a:pt x="121112" y="35917"/>
                  </a:moveTo>
                  <a:cubicBezTo>
                    <a:pt x="121112" y="55685"/>
                    <a:pt x="94391" y="71709"/>
                    <a:pt x="61427" y="71709"/>
                  </a:cubicBezTo>
                  <a:cubicBezTo>
                    <a:pt x="28463" y="71709"/>
                    <a:pt x="1741" y="55685"/>
                    <a:pt x="1741" y="35917"/>
                  </a:cubicBezTo>
                  <a:cubicBezTo>
                    <a:pt x="1741" y="16150"/>
                    <a:pt x="28463" y="126"/>
                    <a:pt x="61427" y="126"/>
                  </a:cubicBezTo>
                  <a:cubicBezTo>
                    <a:pt x="94391" y="126"/>
                    <a:pt x="121112" y="16150"/>
                    <a:pt x="121112" y="35917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8" name="Google Shape;1858;p24"/>
            <p:cNvSpPr/>
            <p:nvPr/>
          </p:nvSpPr>
          <p:spPr>
            <a:xfrm>
              <a:off x="5791623" y="2368430"/>
              <a:ext cx="119371" cy="71583"/>
            </a:xfrm>
            <a:custGeom>
              <a:avLst/>
              <a:gdLst/>
              <a:ahLst/>
              <a:cxnLst/>
              <a:rect l="l" t="t" r="r" b="b"/>
              <a:pathLst>
                <a:path w="119371" h="71583" extrusionOk="0">
                  <a:moveTo>
                    <a:pt x="121103" y="35920"/>
                  </a:moveTo>
                  <a:cubicBezTo>
                    <a:pt x="121103" y="55687"/>
                    <a:pt x="94381" y="71712"/>
                    <a:pt x="61418" y="71712"/>
                  </a:cubicBezTo>
                  <a:cubicBezTo>
                    <a:pt x="28454" y="71712"/>
                    <a:pt x="1732" y="55687"/>
                    <a:pt x="1732" y="35920"/>
                  </a:cubicBezTo>
                  <a:cubicBezTo>
                    <a:pt x="1732" y="16153"/>
                    <a:pt x="28454" y="128"/>
                    <a:pt x="61418" y="128"/>
                  </a:cubicBezTo>
                  <a:cubicBezTo>
                    <a:pt x="94381" y="128"/>
                    <a:pt x="121103" y="16153"/>
                    <a:pt x="121103" y="35920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9" name="Google Shape;1859;p24"/>
            <p:cNvSpPr/>
            <p:nvPr/>
          </p:nvSpPr>
          <p:spPr>
            <a:xfrm>
              <a:off x="6184123" y="2250324"/>
              <a:ext cx="119371" cy="71583"/>
            </a:xfrm>
            <a:custGeom>
              <a:avLst/>
              <a:gdLst/>
              <a:ahLst/>
              <a:cxnLst/>
              <a:rect l="l" t="t" r="r" b="b"/>
              <a:pathLst>
                <a:path w="119371" h="71583" extrusionOk="0">
                  <a:moveTo>
                    <a:pt x="121095" y="35922"/>
                  </a:moveTo>
                  <a:cubicBezTo>
                    <a:pt x="121095" y="55690"/>
                    <a:pt x="94374" y="71714"/>
                    <a:pt x="61410" y="71714"/>
                  </a:cubicBezTo>
                  <a:cubicBezTo>
                    <a:pt x="28446" y="71714"/>
                    <a:pt x="1724" y="55690"/>
                    <a:pt x="1724" y="35922"/>
                  </a:cubicBezTo>
                  <a:cubicBezTo>
                    <a:pt x="1724" y="16155"/>
                    <a:pt x="28446" y="131"/>
                    <a:pt x="61410" y="131"/>
                  </a:cubicBezTo>
                  <a:cubicBezTo>
                    <a:pt x="94374" y="131"/>
                    <a:pt x="121095" y="16155"/>
                    <a:pt x="121095" y="35922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0" name="Google Shape;1860;p24"/>
            <p:cNvSpPr/>
            <p:nvPr/>
          </p:nvSpPr>
          <p:spPr>
            <a:xfrm>
              <a:off x="6677913" y="2090037"/>
              <a:ext cx="119371" cy="71583"/>
            </a:xfrm>
            <a:custGeom>
              <a:avLst/>
              <a:gdLst/>
              <a:ahLst/>
              <a:cxnLst/>
              <a:rect l="l" t="t" r="r" b="b"/>
              <a:pathLst>
                <a:path w="119371" h="71583" extrusionOk="0">
                  <a:moveTo>
                    <a:pt x="121086" y="35926"/>
                  </a:moveTo>
                  <a:cubicBezTo>
                    <a:pt x="121086" y="55693"/>
                    <a:pt x="94364" y="71717"/>
                    <a:pt x="61400" y="71717"/>
                  </a:cubicBezTo>
                  <a:cubicBezTo>
                    <a:pt x="28436" y="71717"/>
                    <a:pt x="1714" y="55693"/>
                    <a:pt x="1714" y="35926"/>
                  </a:cubicBezTo>
                  <a:cubicBezTo>
                    <a:pt x="1714" y="16158"/>
                    <a:pt x="28436" y="134"/>
                    <a:pt x="61400" y="134"/>
                  </a:cubicBezTo>
                  <a:cubicBezTo>
                    <a:pt x="94364" y="134"/>
                    <a:pt x="121086" y="16158"/>
                    <a:pt x="121086" y="35926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1" name="Google Shape;1861;p24"/>
            <p:cNvSpPr/>
            <p:nvPr/>
          </p:nvSpPr>
          <p:spPr>
            <a:xfrm>
              <a:off x="5217729" y="3210463"/>
              <a:ext cx="119371" cy="71583"/>
            </a:xfrm>
            <a:custGeom>
              <a:avLst/>
              <a:gdLst/>
              <a:ahLst/>
              <a:cxnLst/>
              <a:rect l="l" t="t" r="r" b="b"/>
              <a:pathLst>
                <a:path w="119371" h="71583" extrusionOk="0">
                  <a:moveTo>
                    <a:pt x="121115" y="35903"/>
                  </a:moveTo>
                  <a:cubicBezTo>
                    <a:pt x="121115" y="55670"/>
                    <a:pt x="94393" y="71695"/>
                    <a:pt x="61429" y="71695"/>
                  </a:cubicBezTo>
                  <a:cubicBezTo>
                    <a:pt x="28465" y="71695"/>
                    <a:pt x="1743" y="55670"/>
                    <a:pt x="1743" y="35903"/>
                  </a:cubicBezTo>
                  <a:cubicBezTo>
                    <a:pt x="1743" y="16136"/>
                    <a:pt x="28465" y="112"/>
                    <a:pt x="61429" y="112"/>
                  </a:cubicBezTo>
                  <a:cubicBezTo>
                    <a:pt x="94393" y="112"/>
                    <a:pt x="121115" y="16136"/>
                    <a:pt x="121115" y="35903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2" name="Google Shape;1862;p24"/>
            <p:cNvSpPr/>
            <p:nvPr/>
          </p:nvSpPr>
          <p:spPr>
            <a:xfrm>
              <a:off x="5700462" y="3064639"/>
              <a:ext cx="119371" cy="71583"/>
            </a:xfrm>
            <a:custGeom>
              <a:avLst/>
              <a:gdLst/>
              <a:ahLst/>
              <a:cxnLst/>
              <a:rect l="l" t="t" r="r" b="b"/>
              <a:pathLst>
                <a:path w="119371" h="71583" extrusionOk="0">
                  <a:moveTo>
                    <a:pt x="121106" y="35906"/>
                  </a:moveTo>
                  <a:cubicBezTo>
                    <a:pt x="121106" y="55673"/>
                    <a:pt x="94384" y="71698"/>
                    <a:pt x="61420" y="71698"/>
                  </a:cubicBezTo>
                  <a:cubicBezTo>
                    <a:pt x="28456" y="71698"/>
                    <a:pt x="1734" y="55673"/>
                    <a:pt x="1734" y="35906"/>
                  </a:cubicBezTo>
                  <a:cubicBezTo>
                    <a:pt x="1734" y="16139"/>
                    <a:pt x="28456" y="115"/>
                    <a:pt x="61420" y="115"/>
                  </a:cubicBezTo>
                  <a:cubicBezTo>
                    <a:pt x="94384" y="115"/>
                    <a:pt x="121106" y="16139"/>
                    <a:pt x="121106" y="35906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3" name="Google Shape;1863;p24"/>
            <p:cNvSpPr/>
            <p:nvPr/>
          </p:nvSpPr>
          <p:spPr>
            <a:xfrm>
              <a:off x="6185811" y="2925443"/>
              <a:ext cx="119371" cy="71583"/>
            </a:xfrm>
            <a:custGeom>
              <a:avLst/>
              <a:gdLst/>
              <a:ahLst/>
              <a:cxnLst/>
              <a:rect l="l" t="t" r="r" b="b"/>
              <a:pathLst>
                <a:path w="119371" h="71583" extrusionOk="0">
                  <a:moveTo>
                    <a:pt x="121096" y="35909"/>
                  </a:moveTo>
                  <a:cubicBezTo>
                    <a:pt x="121096" y="55676"/>
                    <a:pt x="94374" y="71700"/>
                    <a:pt x="61410" y="71700"/>
                  </a:cubicBezTo>
                  <a:cubicBezTo>
                    <a:pt x="28446" y="71700"/>
                    <a:pt x="1725" y="55676"/>
                    <a:pt x="1725" y="35909"/>
                  </a:cubicBezTo>
                  <a:cubicBezTo>
                    <a:pt x="1725" y="16142"/>
                    <a:pt x="28446" y="117"/>
                    <a:pt x="61410" y="117"/>
                  </a:cubicBezTo>
                  <a:cubicBezTo>
                    <a:pt x="94374" y="117"/>
                    <a:pt x="121096" y="16142"/>
                    <a:pt x="121096" y="35909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4" name="Google Shape;1864;p24"/>
            <p:cNvSpPr/>
            <p:nvPr/>
          </p:nvSpPr>
          <p:spPr>
            <a:xfrm>
              <a:off x="6645838" y="2803118"/>
              <a:ext cx="119371" cy="71583"/>
            </a:xfrm>
            <a:custGeom>
              <a:avLst/>
              <a:gdLst/>
              <a:ahLst/>
              <a:cxnLst/>
              <a:rect l="l" t="t" r="r" b="b"/>
              <a:pathLst>
                <a:path w="119371" h="71583" extrusionOk="0">
                  <a:moveTo>
                    <a:pt x="121087" y="35911"/>
                  </a:moveTo>
                  <a:cubicBezTo>
                    <a:pt x="121087" y="55678"/>
                    <a:pt x="94365" y="71703"/>
                    <a:pt x="61401" y="71703"/>
                  </a:cubicBezTo>
                  <a:cubicBezTo>
                    <a:pt x="28437" y="71703"/>
                    <a:pt x="1715" y="55678"/>
                    <a:pt x="1715" y="35911"/>
                  </a:cubicBezTo>
                  <a:cubicBezTo>
                    <a:pt x="1715" y="16144"/>
                    <a:pt x="28437" y="120"/>
                    <a:pt x="61401" y="120"/>
                  </a:cubicBezTo>
                  <a:cubicBezTo>
                    <a:pt x="94365" y="120"/>
                    <a:pt x="121087" y="16144"/>
                    <a:pt x="121087" y="35911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5" name="Google Shape;1865;p24"/>
            <p:cNvSpPr/>
            <p:nvPr/>
          </p:nvSpPr>
          <p:spPr>
            <a:xfrm>
              <a:off x="7072101" y="2685012"/>
              <a:ext cx="119371" cy="71583"/>
            </a:xfrm>
            <a:custGeom>
              <a:avLst/>
              <a:gdLst/>
              <a:ahLst/>
              <a:cxnLst/>
              <a:rect l="l" t="t" r="r" b="b"/>
              <a:pathLst>
                <a:path w="119371" h="71583" extrusionOk="0">
                  <a:moveTo>
                    <a:pt x="121078" y="35914"/>
                  </a:moveTo>
                  <a:cubicBezTo>
                    <a:pt x="121078" y="55681"/>
                    <a:pt x="94356" y="71705"/>
                    <a:pt x="61393" y="71705"/>
                  </a:cubicBezTo>
                  <a:cubicBezTo>
                    <a:pt x="28429" y="71705"/>
                    <a:pt x="1707" y="55681"/>
                    <a:pt x="1707" y="35914"/>
                  </a:cubicBezTo>
                  <a:cubicBezTo>
                    <a:pt x="1707" y="16147"/>
                    <a:pt x="28429" y="122"/>
                    <a:pt x="61393" y="122"/>
                  </a:cubicBezTo>
                  <a:cubicBezTo>
                    <a:pt x="94356" y="122"/>
                    <a:pt x="121078" y="16147"/>
                    <a:pt x="121078" y="35914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6" name="Google Shape;1866;p24"/>
            <p:cNvSpPr/>
            <p:nvPr/>
          </p:nvSpPr>
          <p:spPr>
            <a:xfrm>
              <a:off x="7473042" y="2583778"/>
              <a:ext cx="119371" cy="71583"/>
            </a:xfrm>
            <a:custGeom>
              <a:avLst/>
              <a:gdLst/>
              <a:ahLst/>
              <a:cxnLst/>
              <a:rect l="l" t="t" r="r" b="b"/>
              <a:pathLst>
                <a:path w="119371" h="71583" extrusionOk="0">
                  <a:moveTo>
                    <a:pt x="121070" y="35916"/>
                  </a:moveTo>
                  <a:cubicBezTo>
                    <a:pt x="121070" y="55683"/>
                    <a:pt x="94348" y="71707"/>
                    <a:pt x="61385" y="71707"/>
                  </a:cubicBezTo>
                  <a:cubicBezTo>
                    <a:pt x="28421" y="71707"/>
                    <a:pt x="1699" y="55683"/>
                    <a:pt x="1699" y="35916"/>
                  </a:cubicBezTo>
                  <a:cubicBezTo>
                    <a:pt x="1699" y="16149"/>
                    <a:pt x="28421" y="124"/>
                    <a:pt x="61385" y="124"/>
                  </a:cubicBezTo>
                  <a:cubicBezTo>
                    <a:pt x="94348" y="124"/>
                    <a:pt x="121070" y="16149"/>
                    <a:pt x="121070" y="35916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7" name="Google Shape;1867;p24"/>
            <p:cNvSpPr/>
            <p:nvPr/>
          </p:nvSpPr>
          <p:spPr>
            <a:xfrm>
              <a:off x="5623703" y="3337468"/>
              <a:ext cx="99006" cy="59371"/>
            </a:xfrm>
            <a:custGeom>
              <a:avLst/>
              <a:gdLst/>
              <a:ahLst/>
              <a:cxnLst/>
              <a:rect l="l" t="t" r="r" b="b"/>
              <a:pathLst>
                <a:path w="99006" h="59371" extrusionOk="0">
                  <a:moveTo>
                    <a:pt x="100742" y="29795"/>
                  </a:moveTo>
                  <a:cubicBezTo>
                    <a:pt x="100742" y="46190"/>
                    <a:pt x="78579" y="59480"/>
                    <a:pt x="51239" y="59480"/>
                  </a:cubicBezTo>
                  <a:cubicBezTo>
                    <a:pt x="23899" y="59480"/>
                    <a:pt x="1735" y="46190"/>
                    <a:pt x="1735" y="29795"/>
                  </a:cubicBezTo>
                  <a:cubicBezTo>
                    <a:pt x="1735" y="13400"/>
                    <a:pt x="23899" y="109"/>
                    <a:pt x="51239" y="109"/>
                  </a:cubicBezTo>
                  <a:cubicBezTo>
                    <a:pt x="78579" y="109"/>
                    <a:pt x="100742" y="13400"/>
                    <a:pt x="100742" y="29795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8" name="Google Shape;1868;p24"/>
            <p:cNvSpPr/>
            <p:nvPr/>
          </p:nvSpPr>
          <p:spPr>
            <a:xfrm>
              <a:off x="6132181" y="3173720"/>
              <a:ext cx="99006" cy="59371"/>
            </a:xfrm>
            <a:custGeom>
              <a:avLst/>
              <a:gdLst/>
              <a:ahLst/>
              <a:cxnLst/>
              <a:rect l="l" t="t" r="r" b="b"/>
              <a:pathLst>
                <a:path w="99006" h="59371" extrusionOk="0">
                  <a:moveTo>
                    <a:pt x="100732" y="29798"/>
                  </a:moveTo>
                  <a:cubicBezTo>
                    <a:pt x="100732" y="46193"/>
                    <a:pt x="78569" y="59484"/>
                    <a:pt x="51229" y="59484"/>
                  </a:cubicBezTo>
                  <a:cubicBezTo>
                    <a:pt x="23889" y="59484"/>
                    <a:pt x="1725" y="46193"/>
                    <a:pt x="1725" y="29798"/>
                  </a:cubicBezTo>
                  <a:cubicBezTo>
                    <a:pt x="1725" y="13403"/>
                    <a:pt x="23889" y="112"/>
                    <a:pt x="51229" y="112"/>
                  </a:cubicBezTo>
                  <a:cubicBezTo>
                    <a:pt x="78569" y="112"/>
                    <a:pt x="100732" y="13403"/>
                    <a:pt x="100732" y="29798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9" name="Google Shape;1869;p24"/>
            <p:cNvSpPr/>
            <p:nvPr/>
          </p:nvSpPr>
          <p:spPr>
            <a:xfrm>
              <a:off x="6614913" y="3045617"/>
              <a:ext cx="99006" cy="59371"/>
            </a:xfrm>
            <a:custGeom>
              <a:avLst/>
              <a:gdLst/>
              <a:ahLst/>
              <a:cxnLst/>
              <a:rect l="l" t="t" r="r" b="b"/>
              <a:pathLst>
                <a:path w="99006" h="59371" extrusionOk="0">
                  <a:moveTo>
                    <a:pt x="100722" y="29801"/>
                  </a:moveTo>
                  <a:cubicBezTo>
                    <a:pt x="100722" y="46196"/>
                    <a:pt x="78559" y="59486"/>
                    <a:pt x="51218" y="59486"/>
                  </a:cubicBezTo>
                  <a:cubicBezTo>
                    <a:pt x="23878" y="59486"/>
                    <a:pt x="1715" y="46196"/>
                    <a:pt x="1715" y="29801"/>
                  </a:cubicBezTo>
                  <a:cubicBezTo>
                    <a:pt x="1715" y="13406"/>
                    <a:pt x="23878" y="115"/>
                    <a:pt x="51218" y="115"/>
                  </a:cubicBezTo>
                  <a:cubicBezTo>
                    <a:pt x="78559" y="115"/>
                    <a:pt x="100722" y="13406"/>
                    <a:pt x="100722" y="29801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0" name="Google Shape;1870;p24"/>
            <p:cNvSpPr/>
            <p:nvPr/>
          </p:nvSpPr>
          <p:spPr>
            <a:xfrm>
              <a:off x="7013406" y="2906198"/>
              <a:ext cx="99006" cy="59371"/>
            </a:xfrm>
            <a:custGeom>
              <a:avLst/>
              <a:gdLst/>
              <a:ahLst/>
              <a:cxnLst/>
              <a:rect l="l" t="t" r="r" b="b"/>
              <a:pathLst>
                <a:path w="99006" h="59371" extrusionOk="0">
                  <a:moveTo>
                    <a:pt x="100715" y="29803"/>
                  </a:moveTo>
                  <a:cubicBezTo>
                    <a:pt x="100715" y="46198"/>
                    <a:pt x="78551" y="59489"/>
                    <a:pt x="51211" y="59489"/>
                  </a:cubicBezTo>
                  <a:cubicBezTo>
                    <a:pt x="23871" y="59489"/>
                    <a:pt x="1708" y="46198"/>
                    <a:pt x="1708" y="29803"/>
                  </a:cubicBezTo>
                  <a:cubicBezTo>
                    <a:pt x="1708" y="13409"/>
                    <a:pt x="23871" y="118"/>
                    <a:pt x="51211" y="118"/>
                  </a:cubicBezTo>
                  <a:cubicBezTo>
                    <a:pt x="78551" y="118"/>
                    <a:pt x="100715" y="13409"/>
                    <a:pt x="100715" y="29803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1" name="Google Shape;1871;p24"/>
            <p:cNvSpPr/>
            <p:nvPr/>
          </p:nvSpPr>
          <p:spPr>
            <a:xfrm>
              <a:off x="7417554" y="2787150"/>
              <a:ext cx="99006" cy="59371"/>
            </a:xfrm>
            <a:custGeom>
              <a:avLst/>
              <a:gdLst/>
              <a:ahLst/>
              <a:cxnLst/>
              <a:rect l="l" t="t" r="r" b="b"/>
              <a:pathLst>
                <a:path w="99006" h="59371" extrusionOk="0">
                  <a:moveTo>
                    <a:pt x="100707" y="29806"/>
                  </a:moveTo>
                  <a:cubicBezTo>
                    <a:pt x="100707" y="46201"/>
                    <a:pt x="78543" y="59491"/>
                    <a:pt x="51203" y="59491"/>
                  </a:cubicBezTo>
                  <a:cubicBezTo>
                    <a:pt x="23863" y="59491"/>
                    <a:pt x="1700" y="46201"/>
                    <a:pt x="1700" y="29806"/>
                  </a:cubicBezTo>
                  <a:cubicBezTo>
                    <a:pt x="1700" y="13411"/>
                    <a:pt x="23863" y="120"/>
                    <a:pt x="51203" y="120"/>
                  </a:cubicBezTo>
                  <a:cubicBezTo>
                    <a:pt x="78543" y="120"/>
                    <a:pt x="100707" y="13411"/>
                    <a:pt x="100707" y="29806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2" name="Google Shape;1872;p24"/>
            <p:cNvSpPr/>
            <p:nvPr/>
          </p:nvSpPr>
          <p:spPr>
            <a:xfrm>
              <a:off x="5695482" y="3586325"/>
              <a:ext cx="119371" cy="71583"/>
            </a:xfrm>
            <a:custGeom>
              <a:avLst/>
              <a:gdLst/>
              <a:ahLst/>
              <a:cxnLst/>
              <a:rect l="l" t="t" r="r" b="b"/>
              <a:pathLst>
                <a:path w="119371" h="71583" extrusionOk="0">
                  <a:moveTo>
                    <a:pt x="121105" y="35896"/>
                  </a:moveTo>
                  <a:cubicBezTo>
                    <a:pt x="121105" y="55663"/>
                    <a:pt x="94383" y="71687"/>
                    <a:pt x="61419" y="71687"/>
                  </a:cubicBezTo>
                  <a:cubicBezTo>
                    <a:pt x="28455" y="71687"/>
                    <a:pt x="1734" y="55663"/>
                    <a:pt x="1734" y="35896"/>
                  </a:cubicBezTo>
                  <a:cubicBezTo>
                    <a:pt x="1734" y="16129"/>
                    <a:pt x="28455" y="104"/>
                    <a:pt x="61419" y="104"/>
                  </a:cubicBezTo>
                  <a:cubicBezTo>
                    <a:pt x="94383" y="104"/>
                    <a:pt x="121105" y="16129"/>
                    <a:pt x="121105" y="35896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3" name="Google Shape;1873;p24"/>
            <p:cNvSpPr/>
            <p:nvPr/>
          </p:nvSpPr>
          <p:spPr>
            <a:xfrm>
              <a:off x="6119128" y="3423629"/>
              <a:ext cx="119371" cy="71583"/>
            </a:xfrm>
            <a:custGeom>
              <a:avLst/>
              <a:gdLst/>
              <a:ahLst/>
              <a:cxnLst/>
              <a:rect l="l" t="t" r="r" b="b"/>
              <a:pathLst>
                <a:path w="119371" h="71583" extrusionOk="0">
                  <a:moveTo>
                    <a:pt x="121097" y="35899"/>
                  </a:moveTo>
                  <a:cubicBezTo>
                    <a:pt x="121097" y="55666"/>
                    <a:pt x="94375" y="71690"/>
                    <a:pt x="61411" y="71690"/>
                  </a:cubicBezTo>
                  <a:cubicBezTo>
                    <a:pt x="28448" y="71690"/>
                    <a:pt x="1726" y="55666"/>
                    <a:pt x="1726" y="35899"/>
                  </a:cubicBezTo>
                  <a:cubicBezTo>
                    <a:pt x="1726" y="16132"/>
                    <a:pt x="28448" y="107"/>
                    <a:pt x="61411" y="107"/>
                  </a:cubicBezTo>
                  <a:cubicBezTo>
                    <a:pt x="94375" y="107"/>
                    <a:pt x="121097" y="16132"/>
                    <a:pt x="121097" y="35899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4" name="Google Shape;1874;p24"/>
            <p:cNvSpPr/>
            <p:nvPr/>
          </p:nvSpPr>
          <p:spPr>
            <a:xfrm>
              <a:off x="6562273" y="3292869"/>
              <a:ext cx="119371" cy="71583"/>
            </a:xfrm>
            <a:custGeom>
              <a:avLst/>
              <a:gdLst/>
              <a:ahLst/>
              <a:cxnLst/>
              <a:rect l="l" t="t" r="r" b="b"/>
              <a:pathLst>
                <a:path w="119371" h="71583" extrusionOk="0">
                  <a:moveTo>
                    <a:pt x="121088" y="35902"/>
                  </a:moveTo>
                  <a:cubicBezTo>
                    <a:pt x="121088" y="55669"/>
                    <a:pt x="94366" y="71693"/>
                    <a:pt x="61403" y="71693"/>
                  </a:cubicBezTo>
                  <a:cubicBezTo>
                    <a:pt x="28439" y="71693"/>
                    <a:pt x="1717" y="55669"/>
                    <a:pt x="1717" y="35902"/>
                  </a:cubicBezTo>
                  <a:cubicBezTo>
                    <a:pt x="1717" y="16134"/>
                    <a:pt x="28439" y="110"/>
                    <a:pt x="61403" y="110"/>
                  </a:cubicBezTo>
                  <a:cubicBezTo>
                    <a:pt x="94366" y="110"/>
                    <a:pt x="121088" y="16134"/>
                    <a:pt x="121088" y="35902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5" name="Google Shape;1875;p24"/>
            <p:cNvSpPr/>
            <p:nvPr/>
          </p:nvSpPr>
          <p:spPr>
            <a:xfrm>
              <a:off x="7022300" y="3162108"/>
              <a:ext cx="119371" cy="71583"/>
            </a:xfrm>
            <a:custGeom>
              <a:avLst/>
              <a:gdLst/>
              <a:ahLst/>
              <a:cxnLst/>
              <a:rect l="l" t="t" r="r" b="b"/>
              <a:pathLst>
                <a:path w="119371" h="71583" extrusionOk="0">
                  <a:moveTo>
                    <a:pt x="121079" y="35904"/>
                  </a:moveTo>
                  <a:cubicBezTo>
                    <a:pt x="121079" y="55671"/>
                    <a:pt x="94357" y="71696"/>
                    <a:pt x="61393" y="71696"/>
                  </a:cubicBezTo>
                  <a:cubicBezTo>
                    <a:pt x="28430" y="71696"/>
                    <a:pt x="1708" y="55671"/>
                    <a:pt x="1708" y="35904"/>
                  </a:cubicBezTo>
                  <a:cubicBezTo>
                    <a:pt x="1708" y="16137"/>
                    <a:pt x="28430" y="113"/>
                    <a:pt x="61393" y="113"/>
                  </a:cubicBezTo>
                  <a:cubicBezTo>
                    <a:pt x="94357" y="113"/>
                    <a:pt x="121079" y="16137"/>
                    <a:pt x="121079" y="35904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6" name="Google Shape;1876;p24"/>
            <p:cNvSpPr/>
            <p:nvPr/>
          </p:nvSpPr>
          <p:spPr>
            <a:xfrm>
              <a:off x="7414800" y="3044001"/>
              <a:ext cx="119371" cy="71583"/>
            </a:xfrm>
            <a:custGeom>
              <a:avLst/>
              <a:gdLst/>
              <a:ahLst/>
              <a:cxnLst/>
              <a:rect l="l" t="t" r="r" b="b"/>
              <a:pathLst>
                <a:path w="119371" h="71583" extrusionOk="0">
                  <a:moveTo>
                    <a:pt x="121071" y="35907"/>
                  </a:moveTo>
                  <a:cubicBezTo>
                    <a:pt x="121071" y="55674"/>
                    <a:pt x="94349" y="71698"/>
                    <a:pt x="61386" y="71698"/>
                  </a:cubicBezTo>
                  <a:cubicBezTo>
                    <a:pt x="28422" y="71698"/>
                    <a:pt x="1700" y="55674"/>
                    <a:pt x="1700" y="35907"/>
                  </a:cubicBezTo>
                  <a:cubicBezTo>
                    <a:pt x="1700" y="16139"/>
                    <a:pt x="28422" y="115"/>
                    <a:pt x="61386" y="115"/>
                  </a:cubicBezTo>
                  <a:cubicBezTo>
                    <a:pt x="94349" y="115"/>
                    <a:pt x="121071" y="16139"/>
                    <a:pt x="121071" y="35907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7" name="Google Shape;1877;p24"/>
            <p:cNvSpPr/>
            <p:nvPr/>
          </p:nvSpPr>
          <p:spPr>
            <a:xfrm>
              <a:off x="7908590" y="2883714"/>
              <a:ext cx="119371" cy="71583"/>
            </a:xfrm>
            <a:custGeom>
              <a:avLst/>
              <a:gdLst/>
              <a:ahLst/>
              <a:cxnLst/>
              <a:rect l="l" t="t" r="r" b="b"/>
              <a:pathLst>
                <a:path w="119371" h="71583" extrusionOk="0">
                  <a:moveTo>
                    <a:pt x="121061" y="35910"/>
                  </a:moveTo>
                  <a:cubicBezTo>
                    <a:pt x="121061" y="55677"/>
                    <a:pt x="94340" y="71701"/>
                    <a:pt x="61376" y="71701"/>
                  </a:cubicBezTo>
                  <a:cubicBezTo>
                    <a:pt x="28412" y="71701"/>
                    <a:pt x="1690" y="55677"/>
                    <a:pt x="1690" y="35910"/>
                  </a:cubicBezTo>
                  <a:cubicBezTo>
                    <a:pt x="1690" y="16143"/>
                    <a:pt x="28412" y="118"/>
                    <a:pt x="61376" y="118"/>
                  </a:cubicBezTo>
                  <a:cubicBezTo>
                    <a:pt x="94340" y="118"/>
                    <a:pt x="121061" y="16143"/>
                    <a:pt x="121061" y="35910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8" name="Google Shape;1878;p24"/>
            <p:cNvSpPr/>
            <p:nvPr/>
          </p:nvSpPr>
          <p:spPr>
            <a:xfrm>
              <a:off x="4714157" y="2362871"/>
              <a:ext cx="2555890" cy="771570"/>
            </a:xfrm>
            <a:custGeom>
              <a:avLst/>
              <a:gdLst/>
              <a:ahLst/>
              <a:cxnLst/>
              <a:rect l="l" t="t" r="r" b="b"/>
              <a:pathLst>
                <a:path w="2555890" h="771570" extrusionOk="0">
                  <a:moveTo>
                    <a:pt x="1729" y="696536"/>
                  </a:moveTo>
                  <a:lnTo>
                    <a:pt x="2449493" y="122"/>
                  </a:lnTo>
                  <a:cubicBezTo>
                    <a:pt x="2492035" y="4616"/>
                    <a:pt x="2541666" y="-5168"/>
                    <a:pt x="2557620" y="52485"/>
                  </a:cubicBezTo>
                  <a:lnTo>
                    <a:pt x="125556" y="771692"/>
                  </a:lnTo>
                  <a:cubicBezTo>
                    <a:pt x="71872" y="751406"/>
                    <a:pt x="6371" y="735685"/>
                    <a:pt x="1729" y="69653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9" name="Google Shape;1879;p24"/>
            <p:cNvSpPr/>
            <p:nvPr/>
          </p:nvSpPr>
          <p:spPr>
            <a:xfrm>
              <a:off x="4701580" y="2331216"/>
              <a:ext cx="2588863" cy="835356"/>
            </a:xfrm>
            <a:custGeom>
              <a:avLst/>
              <a:gdLst/>
              <a:ahLst/>
              <a:cxnLst/>
              <a:rect l="l" t="t" r="r" b="b"/>
              <a:pathLst>
                <a:path w="2588863" h="835356" extrusionOk="0">
                  <a:moveTo>
                    <a:pt x="1729" y="699160"/>
                  </a:moveTo>
                  <a:lnTo>
                    <a:pt x="2441811" y="1073"/>
                  </a:lnTo>
                  <a:cubicBezTo>
                    <a:pt x="2517526" y="-7110"/>
                    <a:pt x="2600584" y="37990"/>
                    <a:pt x="2589611" y="116520"/>
                  </a:cubicBezTo>
                  <a:lnTo>
                    <a:pt x="133996" y="835478"/>
                  </a:lnTo>
                  <a:cubicBezTo>
                    <a:pt x="80313" y="815191"/>
                    <a:pt x="10507" y="780489"/>
                    <a:pt x="1729" y="699160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9" name="Google Shape;1835;p24"/>
          <p:cNvGrpSpPr/>
          <p:nvPr/>
        </p:nvGrpSpPr>
        <p:grpSpPr>
          <a:xfrm>
            <a:off x="5445460" y="5760050"/>
            <a:ext cx="785452" cy="506006"/>
            <a:chOff x="3324260" y="1643056"/>
            <a:chExt cx="5543061" cy="3570968"/>
          </a:xfrm>
        </p:grpSpPr>
        <p:grpSp>
          <p:nvGrpSpPr>
            <p:cNvPr id="140" name="Google Shape;1836;p24"/>
            <p:cNvGrpSpPr/>
            <p:nvPr/>
          </p:nvGrpSpPr>
          <p:grpSpPr>
            <a:xfrm>
              <a:off x="3324260" y="2612776"/>
              <a:ext cx="5473358" cy="2601248"/>
              <a:chOff x="3324260" y="2612776"/>
              <a:chExt cx="5473358" cy="2601248"/>
            </a:xfrm>
          </p:grpSpPr>
          <p:sp>
            <p:nvSpPr>
              <p:cNvPr id="182" name="Google Shape;1837;p24"/>
              <p:cNvSpPr/>
              <p:nvPr/>
            </p:nvSpPr>
            <p:spPr>
              <a:xfrm>
                <a:off x="3324260" y="2625286"/>
                <a:ext cx="5473358" cy="2588738"/>
              </a:xfrm>
              <a:custGeom>
                <a:avLst/>
                <a:gdLst/>
                <a:ahLst/>
                <a:cxnLst/>
                <a:rect l="l" t="t" r="r" b="b"/>
                <a:pathLst>
                  <a:path w="5473358" h="2588738" extrusionOk="0">
                    <a:moveTo>
                      <a:pt x="36275" y="673856"/>
                    </a:moveTo>
                    <a:lnTo>
                      <a:pt x="2904056" y="98"/>
                    </a:lnTo>
                    <a:lnTo>
                      <a:pt x="5454715" y="1400747"/>
                    </a:lnTo>
                    <a:cubicBezTo>
                      <a:pt x="5460623" y="1462070"/>
                      <a:pt x="5498776" y="1469611"/>
                      <a:pt x="5452436" y="1617869"/>
                    </a:cubicBezTo>
                    <a:lnTo>
                      <a:pt x="2324170" y="2588837"/>
                    </a:lnTo>
                    <a:lnTo>
                      <a:pt x="56027" y="916728"/>
                    </a:lnTo>
                    <a:cubicBezTo>
                      <a:pt x="-38764" y="801490"/>
                      <a:pt x="14920" y="743936"/>
                      <a:pt x="36275" y="673856"/>
                    </a:cubicBezTo>
                    <a:close/>
                  </a:path>
                </a:pathLst>
              </a:custGeom>
              <a:solidFill>
                <a:srgbClr val="BA8F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" name="Google Shape;1838;p24"/>
              <p:cNvSpPr/>
              <p:nvPr/>
            </p:nvSpPr>
            <p:spPr>
              <a:xfrm>
                <a:off x="3358808" y="2612776"/>
                <a:ext cx="5417764" cy="2327579"/>
              </a:xfrm>
              <a:custGeom>
                <a:avLst/>
                <a:gdLst/>
                <a:ahLst/>
                <a:cxnLst/>
                <a:rect l="l" t="t" r="r" b="b"/>
                <a:pathLst>
                  <a:path w="5417764" h="2327579" extrusionOk="0">
                    <a:moveTo>
                      <a:pt x="1727" y="686292"/>
                    </a:moveTo>
                    <a:lnTo>
                      <a:pt x="2927413" y="101"/>
                    </a:lnTo>
                    <a:lnTo>
                      <a:pt x="5419492" y="1413057"/>
                    </a:lnTo>
                    <a:lnTo>
                      <a:pt x="2287343" y="2327681"/>
                    </a:lnTo>
                    <a:close/>
                  </a:path>
                </a:pathLst>
              </a:custGeom>
              <a:solidFill>
                <a:srgbClr val="C69C6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41" name="Google Shape;1839;p24"/>
            <p:cNvSpPr/>
            <p:nvPr/>
          </p:nvSpPr>
          <p:spPr>
            <a:xfrm>
              <a:off x="3477323" y="2582015"/>
              <a:ext cx="5192459" cy="2207760"/>
            </a:xfrm>
            <a:custGeom>
              <a:avLst/>
              <a:gdLst/>
              <a:ahLst/>
              <a:cxnLst/>
              <a:rect l="l" t="t" r="r" b="b"/>
              <a:pathLst>
                <a:path w="5192459" h="2207760" extrusionOk="0">
                  <a:moveTo>
                    <a:pt x="211308" y="103"/>
                  </a:moveTo>
                  <a:lnTo>
                    <a:pt x="5086832" y="626665"/>
                  </a:lnTo>
                  <a:cubicBezTo>
                    <a:pt x="5086832" y="626665"/>
                    <a:pt x="5198927" y="944731"/>
                    <a:pt x="5194031" y="1109526"/>
                  </a:cubicBezTo>
                  <a:cubicBezTo>
                    <a:pt x="5190824" y="1217031"/>
                    <a:pt x="5185337" y="1347673"/>
                    <a:pt x="5105571" y="1419836"/>
                  </a:cubicBezTo>
                  <a:cubicBezTo>
                    <a:pt x="5010274" y="1506020"/>
                    <a:pt x="4849644" y="1452644"/>
                    <a:pt x="4726070" y="1487924"/>
                  </a:cubicBezTo>
                  <a:cubicBezTo>
                    <a:pt x="4581647" y="1529169"/>
                    <a:pt x="4454782" y="1625653"/>
                    <a:pt x="4307403" y="1654538"/>
                  </a:cubicBezTo>
                  <a:cubicBezTo>
                    <a:pt x="4181888" y="1679138"/>
                    <a:pt x="4047762" y="1626868"/>
                    <a:pt x="3923598" y="1657719"/>
                  </a:cubicBezTo>
                  <a:cubicBezTo>
                    <a:pt x="3800446" y="1688317"/>
                    <a:pt x="3706921" y="1795650"/>
                    <a:pt x="3585626" y="1833124"/>
                  </a:cubicBezTo>
                  <a:cubicBezTo>
                    <a:pt x="3460110" y="1871913"/>
                    <a:pt x="3320920" y="1845170"/>
                    <a:pt x="3194392" y="1880568"/>
                  </a:cubicBezTo>
                  <a:cubicBezTo>
                    <a:pt x="3052754" y="1920202"/>
                    <a:pt x="2934498" y="2024523"/>
                    <a:pt x="2792354" y="2062494"/>
                  </a:cubicBezTo>
                  <a:cubicBezTo>
                    <a:pt x="2666923" y="2096020"/>
                    <a:pt x="2529337" y="2064139"/>
                    <a:pt x="2404666" y="2100322"/>
                  </a:cubicBezTo>
                  <a:cubicBezTo>
                    <a:pt x="2328698" y="2122366"/>
                    <a:pt x="2271469" y="2216311"/>
                    <a:pt x="2192884" y="2207250"/>
                  </a:cubicBezTo>
                  <a:cubicBezTo>
                    <a:pt x="2072686" y="2193381"/>
                    <a:pt x="2014276" y="2042880"/>
                    <a:pt x="1914674" y="1974176"/>
                  </a:cubicBezTo>
                  <a:cubicBezTo>
                    <a:pt x="1752610" y="1862363"/>
                    <a:pt x="1563112" y="1794722"/>
                    <a:pt x="1399275" y="1685567"/>
                  </a:cubicBezTo>
                  <a:cubicBezTo>
                    <a:pt x="1201927" y="1554106"/>
                    <a:pt x="1005846" y="1415609"/>
                    <a:pt x="839393" y="1246735"/>
                  </a:cubicBezTo>
                  <a:cubicBezTo>
                    <a:pt x="761653" y="1167831"/>
                    <a:pt x="719955" y="1057033"/>
                    <a:pt x="638248" y="982224"/>
                  </a:cubicBezTo>
                  <a:cubicBezTo>
                    <a:pt x="493402" y="849624"/>
                    <a:pt x="277570" y="808085"/>
                    <a:pt x="139730" y="668212"/>
                  </a:cubicBezTo>
                  <a:cubicBezTo>
                    <a:pt x="77774" y="605339"/>
                    <a:pt x="6533" y="530238"/>
                    <a:pt x="1976" y="442119"/>
                  </a:cubicBezTo>
                  <a:cubicBezTo>
                    <a:pt x="-6634" y="279325"/>
                    <a:pt x="211308" y="103"/>
                    <a:pt x="211308" y="103"/>
                  </a:cubicBezTo>
                  <a:close/>
                </a:path>
              </a:pathLst>
            </a:custGeom>
            <a:solidFill>
              <a:srgbClr val="F6EDD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840;p24"/>
            <p:cNvSpPr/>
            <p:nvPr/>
          </p:nvSpPr>
          <p:spPr>
            <a:xfrm>
              <a:off x="3452353" y="2384854"/>
              <a:ext cx="5215924" cy="2100254"/>
            </a:xfrm>
            <a:custGeom>
              <a:avLst/>
              <a:gdLst/>
              <a:ahLst/>
              <a:cxnLst/>
              <a:rect l="l" t="t" r="r" b="b"/>
              <a:pathLst>
                <a:path w="5215924" h="2100254" extrusionOk="0">
                  <a:moveTo>
                    <a:pt x="213235" y="108"/>
                  </a:moveTo>
                  <a:lnTo>
                    <a:pt x="5088759" y="626671"/>
                  </a:lnTo>
                  <a:cubicBezTo>
                    <a:pt x="5088759" y="626671"/>
                    <a:pt x="5280957" y="968264"/>
                    <a:pt x="5195958" y="1109532"/>
                  </a:cubicBezTo>
                  <a:cubicBezTo>
                    <a:pt x="5141852" y="1199352"/>
                    <a:pt x="4980210" y="1135515"/>
                    <a:pt x="4892593" y="1193161"/>
                  </a:cubicBezTo>
                  <a:cubicBezTo>
                    <a:pt x="4787421" y="1262396"/>
                    <a:pt x="4775013" y="1445512"/>
                    <a:pt x="4656334" y="1487938"/>
                  </a:cubicBezTo>
                  <a:cubicBezTo>
                    <a:pt x="4510560" y="1540082"/>
                    <a:pt x="4350775" y="1349467"/>
                    <a:pt x="4201879" y="1392078"/>
                  </a:cubicBezTo>
                  <a:cubicBezTo>
                    <a:pt x="4078979" y="1427248"/>
                    <a:pt x="4043021" y="1607503"/>
                    <a:pt x="3925525" y="1657724"/>
                  </a:cubicBezTo>
                  <a:cubicBezTo>
                    <a:pt x="3777894" y="1720801"/>
                    <a:pt x="3594390" y="1620968"/>
                    <a:pt x="3444311" y="1678030"/>
                  </a:cubicBezTo>
                  <a:cubicBezTo>
                    <a:pt x="3344540" y="1715984"/>
                    <a:pt x="3295330" y="1840755"/>
                    <a:pt x="3196319" y="1880573"/>
                  </a:cubicBezTo>
                  <a:cubicBezTo>
                    <a:pt x="3045650" y="1941120"/>
                    <a:pt x="2865438" y="1870079"/>
                    <a:pt x="2710716" y="1919338"/>
                  </a:cubicBezTo>
                  <a:cubicBezTo>
                    <a:pt x="2598285" y="1955124"/>
                    <a:pt x="2524596" y="2102968"/>
                    <a:pt x="2406592" y="2100327"/>
                  </a:cubicBezTo>
                  <a:cubicBezTo>
                    <a:pt x="2341175" y="2098868"/>
                    <a:pt x="2300829" y="2022284"/>
                    <a:pt x="2242587" y="1992504"/>
                  </a:cubicBezTo>
                  <a:cubicBezTo>
                    <a:pt x="2127707" y="1933789"/>
                    <a:pt x="1991640" y="1920915"/>
                    <a:pt x="1880812" y="1854877"/>
                  </a:cubicBezTo>
                  <a:cubicBezTo>
                    <a:pt x="1717565" y="1757600"/>
                    <a:pt x="1595341" y="1603952"/>
                    <a:pt x="1448977" y="1482749"/>
                  </a:cubicBezTo>
                  <a:cubicBezTo>
                    <a:pt x="1312236" y="1369570"/>
                    <a:pt x="1184610" y="1242469"/>
                    <a:pt x="1032337" y="1151294"/>
                  </a:cubicBezTo>
                  <a:cubicBezTo>
                    <a:pt x="910198" y="1078168"/>
                    <a:pt x="763832" y="1052616"/>
                    <a:pt x="640175" y="982229"/>
                  </a:cubicBezTo>
                  <a:cubicBezTo>
                    <a:pt x="508750" y="907463"/>
                    <a:pt x="387539" y="814579"/>
                    <a:pt x="272913" y="715940"/>
                  </a:cubicBezTo>
                  <a:cubicBezTo>
                    <a:pt x="175927" y="632448"/>
                    <a:pt x="25173" y="568273"/>
                    <a:pt x="3903" y="442125"/>
                  </a:cubicBezTo>
                  <a:cubicBezTo>
                    <a:pt x="-23278" y="281377"/>
                    <a:pt x="213235" y="108"/>
                    <a:pt x="213235" y="108"/>
                  </a:cubicBezTo>
                  <a:close/>
                </a:path>
              </a:pathLst>
            </a:custGeom>
            <a:solidFill>
              <a:srgbClr val="5A3E2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43" name="Google Shape;1841;p24"/>
            <p:cNvGrpSpPr/>
            <p:nvPr/>
          </p:nvGrpSpPr>
          <p:grpSpPr>
            <a:xfrm>
              <a:off x="3373290" y="1643056"/>
              <a:ext cx="5494031" cy="2601248"/>
              <a:chOff x="3373290" y="1643056"/>
              <a:chExt cx="5494031" cy="2601248"/>
            </a:xfrm>
          </p:grpSpPr>
          <p:sp>
            <p:nvSpPr>
              <p:cNvPr id="180" name="Google Shape;1842;p24"/>
              <p:cNvSpPr/>
              <p:nvPr/>
            </p:nvSpPr>
            <p:spPr>
              <a:xfrm>
                <a:off x="3373290" y="1655566"/>
                <a:ext cx="5494031" cy="2588738"/>
              </a:xfrm>
              <a:custGeom>
                <a:avLst/>
                <a:gdLst/>
                <a:ahLst/>
                <a:cxnLst/>
                <a:rect l="l" t="t" r="r" b="b"/>
                <a:pathLst>
                  <a:path w="5494031" h="2588738" extrusionOk="0">
                    <a:moveTo>
                      <a:pt x="31879" y="673761"/>
                    </a:moveTo>
                    <a:lnTo>
                      <a:pt x="2899660" y="3"/>
                    </a:lnTo>
                    <a:lnTo>
                      <a:pt x="5450319" y="1400652"/>
                    </a:lnTo>
                    <a:cubicBezTo>
                      <a:pt x="5499192" y="1434337"/>
                      <a:pt x="5500289" y="1515729"/>
                      <a:pt x="5491595" y="1606899"/>
                    </a:cubicBezTo>
                    <a:lnTo>
                      <a:pt x="2319774" y="2588741"/>
                    </a:lnTo>
                    <a:lnTo>
                      <a:pt x="51631" y="916633"/>
                    </a:lnTo>
                    <a:cubicBezTo>
                      <a:pt x="-26953" y="808695"/>
                      <a:pt x="4025" y="741791"/>
                      <a:pt x="31879" y="673761"/>
                    </a:cubicBezTo>
                    <a:close/>
                  </a:path>
                </a:pathLst>
              </a:custGeom>
              <a:solidFill>
                <a:srgbClr val="BA8F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" name="Google Shape;1843;p24"/>
              <p:cNvSpPr/>
              <p:nvPr/>
            </p:nvSpPr>
            <p:spPr>
              <a:xfrm>
                <a:off x="3403438" y="1643056"/>
                <a:ext cx="5417764" cy="2327579"/>
              </a:xfrm>
              <a:custGeom>
                <a:avLst/>
                <a:gdLst/>
                <a:ahLst/>
                <a:cxnLst/>
                <a:rect l="l" t="t" r="r" b="b"/>
                <a:pathLst>
                  <a:path w="5417764" h="2327579" extrusionOk="0">
                    <a:moveTo>
                      <a:pt x="1732" y="686197"/>
                    </a:moveTo>
                    <a:lnTo>
                      <a:pt x="2927417" y="5"/>
                    </a:lnTo>
                    <a:lnTo>
                      <a:pt x="5419497" y="1412962"/>
                    </a:lnTo>
                    <a:lnTo>
                      <a:pt x="2287347" y="2327585"/>
                    </a:lnTo>
                    <a:close/>
                  </a:path>
                </a:pathLst>
              </a:custGeom>
              <a:solidFill>
                <a:srgbClr val="C69C6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44" name="Google Shape;1844;p24"/>
            <p:cNvSpPr/>
            <p:nvPr/>
          </p:nvSpPr>
          <p:spPr>
            <a:xfrm>
              <a:off x="3987052" y="2416786"/>
              <a:ext cx="119371" cy="71583"/>
            </a:xfrm>
            <a:custGeom>
              <a:avLst/>
              <a:gdLst/>
              <a:ahLst/>
              <a:cxnLst/>
              <a:rect l="l" t="t" r="r" b="b"/>
              <a:pathLst>
                <a:path w="119371" h="71583" extrusionOk="0">
                  <a:moveTo>
                    <a:pt x="121140" y="35919"/>
                  </a:moveTo>
                  <a:cubicBezTo>
                    <a:pt x="121140" y="55686"/>
                    <a:pt x="94418" y="71711"/>
                    <a:pt x="61454" y="71711"/>
                  </a:cubicBezTo>
                  <a:cubicBezTo>
                    <a:pt x="28490" y="71711"/>
                    <a:pt x="1769" y="55686"/>
                    <a:pt x="1769" y="35919"/>
                  </a:cubicBezTo>
                  <a:cubicBezTo>
                    <a:pt x="1769" y="16152"/>
                    <a:pt x="28490" y="127"/>
                    <a:pt x="61454" y="127"/>
                  </a:cubicBezTo>
                  <a:cubicBezTo>
                    <a:pt x="94418" y="127"/>
                    <a:pt x="121140" y="16152"/>
                    <a:pt x="121140" y="35919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845;p24"/>
            <p:cNvSpPr/>
            <p:nvPr/>
          </p:nvSpPr>
          <p:spPr>
            <a:xfrm>
              <a:off x="4469785" y="2270962"/>
              <a:ext cx="119371" cy="71583"/>
            </a:xfrm>
            <a:custGeom>
              <a:avLst/>
              <a:gdLst/>
              <a:ahLst/>
              <a:cxnLst/>
              <a:rect l="l" t="t" r="r" b="b"/>
              <a:pathLst>
                <a:path w="119371" h="71583" extrusionOk="0">
                  <a:moveTo>
                    <a:pt x="121130" y="35922"/>
                  </a:moveTo>
                  <a:cubicBezTo>
                    <a:pt x="121130" y="55689"/>
                    <a:pt x="94408" y="71714"/>
                    <a:pt x="61444" y="71714"/>
                  </a:cubicBezTo>
                  <a:cubicBezTo>
                    <a:pt x="28480" y="71714"/>
                    <a:pt x="1758" y="55689"/>
                    <a:pt x="1758" y="35922"/>
                  </a:cubicBezTo>
                  <a:cubicBezTo>
                    <a:pt x="1758" y="16155"/>
                    <a:pt x="28480" y="130"/>
                    <a:pt x="61444" y="130"/>
                  </a:cubicBezTo>
                  <a:cubicBezTo>
                    <a:pt x="94408" y="130"/>
                    <a:pt x="121130" y="16155"/>
                    <a:pt x="121130" y="35922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1846;p24"/>
            <p:cNvSpPr/>
            <p:nvPr/>
          </p:nvSpPr>
          <p:spPr>
            <a:xfrm>
              <a:off x="4955134" y="2131765"/>
              <a:ext cx="119371" cy="71583"/>
            </a:xfrm>
            <a:custGeom>
              <a:avLst/>
              <a:gdLst/>
              <a:ahLst/>
              <a:cxnLst/>
              <a:rect l="l" t="t" r="r" b="b"/>
              <a:pathLst>
                <a:path w="119371" h="71583" extrusionOk="0">
                  <a:moveTo>
                    <a:pt x="121120" y="35925"/>
                  </a:moveTo>
                  <a:cubicBezTo>
                    <a:pt x="121120" y="55692"/>
                    <a:pt x="94398" y="71716"/>
                    <a:pt x="61434" y="71716"/>
                  </a:cubicBezTo>
                  <a:cubicBezTo>
                    <a:pt x="28471" y="71716"/>
                    <a:pt x="1749" y="55692"/>
                    <a:pt x="1749" y="35925"/>
                  </a:cubicBezTo>
                  <a:cubicBezTo>
                    <a:pt x="1749" y="16158"/>
                    <a:pt x="28471" y="133"/>
                    <a:pt x="61434" y="133"/>
                  </a:cubicBezTo>
                  <a:cubicBezTo>
                    <a:pt x="94398" y="133"/>
                    <a:pt x="121120" y="16158"/>
                    <a:pt x="121120" y="35925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1847;p24"/>
            <p:cNvSpPr/>
            <p:nvPr/>
          </p:nvSpPr>
          <p:spPr>
            <a:xfrm>
              <a:off x="5415161" y="2009441"/>
              <a:ext cx="119371" cy="71583"/>
            </a:xfrm>
            <a:custGeom>
              <a:avLst/>
              <a:gdLst/>
              <a:ahLst/>
              <a:cxnLst/>
              <a:rect l="l" t="t" r="r" b="b"/>
              <a:pathLst>
                <a:path w="119371" h="71583" extrusionOk="0">
                  <a:moveTo>
                    <a:pt x="121111" y="35927"/>
                  </a:moveTo>
                  <a:cubicBezTo>
                    <a:pt x="121111" y="55694"/>
                    <a:pt x="94389" y="71719"/>
                    <a:pt x="61425" y="71719"/>
                  </a:cubicBezTo>
                  <a:cubicBezTo>
                    <a:pt x="28461" y="71719"/>
                    <a:pt x="1740" y="55694"/>
                    <a:pt x="1740" y="35927"/>
                  </a:cubicBezTo>
                  <a:cubicBezTo>
                    <a:pt x="1740" y="16160"/>
                    <a:pt x="28461" y="136"/>
                    <a:pt x="61425" y="136"/>
                  </a:cubicBezTo>
                  <a:cubicBezTo>
                    <a:pt x="94389" y="136"/>
                    <a:pt x="121111" y="16160"/>
                    <a:pt x="121111" y="35927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848;p24"/>
            <p:cNvSpPr/>
            <p:nvPr/>
          </p:nvSpPr>
          <p:spPr>
            <a:xfrm>
              <a:off x="5841424" y="1891337"/>
              <a:ext cx="119371" cy="71583"/>
            </a:xfrm>
            <a:custGeom>
              <a:avLst/>
              <a:gdLst/>
              <a:ahLst/>
              <a:cxnLst/>
              <a:rect l="l" t="t" r="r" b="b"/>
              <a:pathLst>
                <a:path w="119371" h="71583" extrusionOk="0">
                  <a:moveTo>
                    <a:pt x="121102" y="35930"/>
                  </a:moveTo>
                  <a:cubicBezTo>
                    <a:pt x="121102" y="55697"/>
                    <a:pt x="94381" y="71721"/>
                    <a:pt x="61417" y="71721"/>
                  </a:cubicBezTo>
                  <a:cubicBezTo>
                    <a:pt x="28453" y="71721"/>
                    <a:pt x="1731" y="55697"/>
                    <a:pt x="1731" y="35930"/>
                  </a:cubicBezTo>
                  <a:cubicBezTo>
                    <a:pt x="1731" y="16162"/>
                    <a:pt x="28453" y="138"/>
                    <a:pt x="61417" y="138"/>
                  </a:cubicBezTo>
                  <a:cubicBezTo>
                    <a:pt x="94381" y="138"/>
                    <a:pt x="121102" y="16162"/>
                    <a:pt x="121102" y="35930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1849;p24"/>
            <p:cNvSpPr/>
            <p:nvPr/>
          </p:nvSpPr>
          <p:spPr>
            <a:xfrm>
              <a:off x="6242365" y="1790103"/>
              <a:ext cx="119371" cy="71583"/>
            </a:xfrm>
            <a:custGeom>
              <a:avLst/>
              <a:gdLst/>
              <a:ahLst/>
              <a:cxnLst/>
              <a:rect l="l" t="t" r="r" b="b"/>
              <a:pathLst>
                <a:path w="119371" h="71583" extrusionOk="0">
                  <a:moveTo>
                    <a:pt x="121094" y="35932"/>
                  </a:moveTo>
                  <a:cubicBezTo>
                    <a:pt x="121094" y="55699"/>
                    <a:pt x="94373" y="71723"/>
                    <a:pt x="61409" y="71723"/>
                  </a:cubicBezTo>
                  <a:cubicBezTo>
                    <a:pt x="28445" y="71723"/>
                    <a:pt x="1723" y="55699"/>
                    <a:pt x="1723" y="35932"/>
                  </a:cubicBezTo>
                  <a:cubicBezTo>
                    <a:pt x="1723" y="16164"/>
                    <a:pt x="28445" y="140"/>
                    <a:pt x="61409" y="140"/>
                  </a:cubicBezTo>
                  <a:cubicBezTo>
                    <a:pt x="94373" y="140"/>
                    <a:pt x="121094" y="16165"/>
                    <a:pt x="121094" y="35932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1850;p24"/>
            <p:cNvSpPr/>
            <p:nvPr/>
          </p:nvSpPr>
          <p:spPr>
            <a:xfrm>
              <a:off x="4393026" y="2543791"/>
              <a:ext cx="99006" cy="59371"/>
            </a:xfrm>
            <a:custGeom>
              <a:avLst/>
              <a:gdLst/>
              <a:ahLst/>
              <a:cxnLst/>
              <a:rect l="l" t="t" r="r" b="b"/>
              <a:pathLst>
                <a:path w="99006" h="59371" extrusionOk="0">
                  <a:moveTo>
                    <a:pt x="100767" y="29811"/>
                  </a:moveTo>
                  <a:cubicBezTo>
                    <a:pt x="100767" y="46206"/>
                    <a:pt x="78603" y="59496"/>
                    <a:pt x="51263" y="59496"/>
                  </a:cubicBezTo>
                  <a:cubicBezTo>
                    <a:pt x="23923" y="59496"/>
                    <a:pt x="1760" y="46206"/>
                    <a:pt x="1760" y="29811"/>
                  </a:cubicBezTo>
                  <a:cubicBezTo>
                    <a:pt x="1760" y="13416"/>
                    <a:pt x="23923" y="125"/>
                    <a:pt x="51263" y="125"/>
                  </a:cubicBezTo>
                  <a:cubicBezTo>
                    <a:pt x="78603" y="125"/>
                    <a:pt x="100767" y="13416"/>
                    <a:pt x="100767" y="29811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851;p24"/>
            <p:cNvSpPr/>
            <p:nvPr/>
          </p:nvSpPr>
          <p:spPr>
            <a:xfrm>
              <a:off x="4901588" y="2380043"/>
              <a:ext cx="99006" cy="59371"/>
            </a:xfrm>
            <a:custGeom>
              <a:avLst/>
              <a:gdLst/>
              <a:ahLst/>
              <a:cxnLst/>
              <a:rect l="l" t="t" r="r" b="b"/>
              <a:pathLst>
                <a:path w="99006" h="59371" extrusionOk="0">
                  <a:moveTo>
                    <a:pt x="100756" y="29814"/>
                  </a:moveTo>
                  <a:cubicBezTo>
                    <a:pt x="100756" y="46209"/>
                    <a:pt x="78593" y="59499"/>
                    <a:pt x="51253" y="59499"/>
                  </a:cubicBezTo>
                  <a:cubicBezTo>
                    <a:pt x="23913" y="59499"/>
                    <a:pt x="1749" y="46209"/>
                    <a:pt x="1749" y="29814"/>
                  </a:cubicBezTo>
                  <a:cubicBezTo>
                    <a:pt x="1749" y="13419"/>
                    <a:pt x="23913" y="128"/>
                    <a:pt x="51253" y="128"/>
                  </a:cubicBezTo>
                  <a:cubicBezTo>
                    <a:pt x="78593" y="128"/>
                    <a:pt x="100756" y="13419"/>
                    <a:pt x="100756" y="29814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852;p24"/>
            <p:cNvSpPr/>
            <p:nvPr/>
          </p:nvSpPr>
          <p:spPr>
            <a:xfrm>
              <a:off x="5384321" y="2251939"/>
              <a:ext cx="99006" cy="59371"/>
            </a:xfrm>
            <a:custGeom>
              <a:avLst/>
              <a:gdLst/>
              <a:ahLst/>
              <a:cxnLst/>
              <a:rect l="l" t="t" r="r" b="b"/>
              <a:pathLst>
                <a:path w="99006" h="59371" extrusionOk="0">
                  <a:moveTo>
                    <a:pt x="100747" y="29816"/>
                  </a:moveTo>
                  <a:cubicBezTo>
                    <a:pt x="100747" y="46211"/>
                    <a:pt x="78584" y="59502"/>
                    <a:pt x="51244" y="59502"/>
                  </a:cubicBezTo>
                  <a:cubicBezTo>
                    <a:pt x="23904" y="59502"/>
                    <a:pt x="1740" y="46211"/>
                    <a:pt x="1740" y="29816"/>
                  </a:cubicBezTo>
                  <a:cubicBezTo>
                    <a:pt x="1740" y="13422"/>
                    <a:pt x="23904" y="131"/>
                    <a:pt x="51244" y="131"/>
                  </a:cubicBezTo>
                  <a:cubicBezTo>
                    <a:pt x="78584" y="131"/>
                    <a:pt x="100747" y="13422"/>
                    <a:pt x="100747" y="29816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853;p24"/>
            <p:cNvSpPr/>
            <p:nvPr/>
          </p:nvSpPr>
          <p:spPr>
            <a:xfrm>
              <a:off x="5782729" y="2112521"/>
              <a:ext cx="99006" cy="59371"/>
            </a:xfrm>
            <a:custGeom>
              <a:avLst/>
              <a:gdLst/>
              <a:ahLst/>
              <a:cxnLst/>
              <a:rect l="l" t="t" r="r" b="b"/>
              <a:pathLst>
                <a:path w="99006" h="59371" extrusionOk="0">
                  <a:moveTo>
                    <a:pt x="100739" y="29819"/>
                  </a:moveTo>
                  <a:cubicBezTo>
                    <a:pt x="100739" y="46214"/>
                    <a:pt x="78575" y="59505"/>
                    <a:pt x="51235" y="59505"/>
                  </a:cubicBezTo>
                  <a:cubicBezTo>
                    <a:pt x="23895" y="59505"/>
                    <a:pt x="1732" y="46214"/>
                    <a:pt x="1732" y="29819"/>
                  </a:cubicBezTo>
                  <a:cubicBezTo>
                    <a:pt x="1732" y="13424"/>
                    <a:pt x="23895" y="134"/>
                    <a:pt x="51235" y="134"/>
                  </a:cubicBezTo>
                  <a:cubicBezTo>
                    <a:pt x="78575" y="134"/>
                    <a:pt x="100739" y="13424"/>
                    <a:pt x="100739" y="29819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854;p24"/>
            <p:cNvSpPr/>
            <p:nvPr/>
          </p:nvSpPr>
          <p:spPr>
            <a:xfrm>
              <a:off x="6186877" y="1993473"/>
              <a:ext cx="99006" cy="59371"/>
            </a:xfrm>
            <a:custGeom>
              <a:avLst/>
              <a:gdLst/>
              <a:ahLst/>
              <a:cxnLst/>
              <a:rect l="l" t="t" r="r" b="b"/>
              <a:pathLst>
                <a:path w="99006" h="59371" extrusionOk="0">
                  <a:moveTo>
                    <a:pt x="100731" y="29822"/>
                  </a:moveTo>
                  <a:cubicBezTo>
                    <a:pt x="100731" y="46217"/>
                    <a:pt x="78567" y="59507"/>
                    <a:pt x="51227" y="59507"/>
                  </a:cubicBezTo>
                  <a:cubicBezTo>
                    <a:pt x="23887" y="59507"/>
                    <a:pt x="1724" y="46217"/>
                    <a:pt x="1724" y="29822"/>
                  </a:cubicBezTo>
                  <a:cubicBezTo>
                    <a:pt x="1724" y="13427"/>
                    <a:pt x="23887" y="136"/>
                    <a:pt x="51227" y="136"/>
                  </a:cubicBezTo>
                  <a:cubicBezTo>
                    <a:pt x="78567" y="136"/>
                    <a:pt x="100731" y="13427"/>
                    <a:pt x="100731" y="29822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855;p24"/>
            <p:cNvSpPr/>
            <p:nvPr/>
          </p:nvSpPr>
          <p:spPr>
            <a:xfrm>
              <a:off x="4464805" y="2792647"/>
              <a:ext cx="119371" cy="71583"/>
            </a:xfrm>
            <a:custGeom>
              <a:avLst/>
              <a:gdLst/>
              <a:ahLst/>
              <a:cxnLst/>
              <a:rect l="l" t="t" r="r" b="b"/>
              <a:pathLst>
                <a:path w="119371" h="71583" extrusionOk="0">
                  <a:moveTo>
                    <a:pt x="121130" y="35912"/>
                  </a:moveTo>
                  <a:cubicBezTo>
                    <a:pt x="121130" y="55679"/>
                    <a:pt x="94408" y="71703"/>
                    <a:pt x="61445" y="71703"/>
                  </a:cubicBezTo>
                  <a:cubicBezTo>
                    <a:pt x="28481" y="71703"/>
                    <a:pt x="1759" y="55679"/>
                    <a:pt x="1759" y="35912"/>
                  </a:cubicBezTo>
                  <a:cubicBezTo>
                    <a:pt x="1759" y="16144"/>
                    <a:pt x="28481" y="120"/>
                    <a:pt x="61445" y="120"/>
                  </a:cubicBezTo>
                  <a:cubicBezTo>
                    <a:pt x="94408" y="120"/>
                    <a:pt x="121130" y="16144"/>
                    <a:pt x="121130" y="35912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856;p24"/>
            <p:cNvSpPr/>
            <p:nvPr/>
          </p:nvSpPr>
          <p:spPr>
            <a:xfrm>
              <a:off x="4888451" y="2629951"/>
              <a:ext cx="119371" cy="71583"/>
            </a:xfrm>
            <a:custGeom>
              <a:avLst/>
              <a:gdLst/>
              <a:ahLst/>
              <a:cxnLst/>
              <a:rect l="l" t="t" r="r" b="b"/>
              <a:pathLst>
                <a:path w="119371" h="71583" extrusionOk="0">
                  <a:moveTo>
                    <a:pt x="121121" y="35915"/>
                  </a:moveTo>
                  <a:cubicBezTo>
                    <a:pt x="121121" y="55682"/>
                    <a:pt x="94399" y="71706"/>
                    <a:pt x="61436" y="71706"/>
                  </a:cubicBezTo>
                  <a:cubicBezTo>
                    <a:pt x="28472" y="71706"/>
                    <a:pt x="1750" y="55682"/>
                    <a:pt x="1750" y="35915"/>
                  </a:cubicBezTo>
                  <a:cubicBezTo>
                    <a:pt x="1750" y="16148"/>
                    <a:pt x="28472" y="123"/>
                    <a:pt x="61436" y="123"/>
                  </a:cubicBezTo>
                  <a:cubicBezTo>
                    <a:pt x="94399" y="123"/>
                    <a:pt x="121121" y="16148"/>
                    <a:pt x="121121" y="35915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857;p24"/>
            <p:cNvSpPr/>
            <p:nvPr/>
          </p:nvSpPr>
          <p:spPr>
            <a:xfrm>
              <a:off x="5331596" y="2499191"/>
              <a:ext cx="119371" cy="71583"/>
            </a:xfrm>
            <a:custGeom>
              <a:avLst/>
              <a:gdLst/>
              <a:ahLst/>
              <a:cxnLst/>
              <a:rect l="l" t="t" r="r" b="b"/>
              <a:pathLst>
                <a:path w="119371" h="71583" extrusionOk="0">
                  <a:moveTo>
                    <a:pt x="121112" y="35917"/>
                  </a:moveTo>
                  <a:cubicBezTo>
                    <a:pt x="121112" y="55685"/>
                    <a:pt x="94391" y="71709"/>
                    <a:pt x="61427" y="71709"/>
                  </a:cubicBezTo>
                  <a:cubicBezTo>
                    <a:pt x="28463" y="71709"/>
                    <a:pt x="1741" y="55685"/>
                    <a:pt x="1741" y="35917"/>
                  </a:cubicBezTo>
                  <a:cubicBezTo>
                    <a:pt x="1741" y="16150"/>
                    <a:pt x="28463" y="126"/>
                    <a:pt x="61427" y="126"/>
                  </a:cubicBezTo>
                  <a:cubicBezTo>
                    <a:pt x="94391" y="126"/>
                    <a:pt x="121112" y="16150"/>
                    <a:pt x="121112" y="35917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858;p24"/>
            <p:cNvSpPr/>
            <p:nvPr/>
          </p:nvSpPr>
          <p:spPr>
            <a:xfrm>
              <a:off x="5791623" y="2368430"/>
              <a:ext cx="119371" cy="71583"/>
            </a:xfrm>
            <a:custGeom>
              <a:avLst/>
              <a:gdLst/>
              <a:ahLst/>
              <a:cxnLst/>
              <a:rect l="l" t="t" r="r" b="b"/>
              <a:pathLst>
                <a:path w="119371" h="71583" extrusionOk="0">
                  <a:moveTo>
                    <a:pt x="121103" y="35920"/>
                  </a:moveTo>
                  <a:cubicBezTo>
                    <a:pt x="121103" y="55687"/>
                    <a:pt x="94381" y="71712"/>
                    <a:pt x="61418" y="71712"/>
                  </a:cubicBezTo>
                  <a:cubicBezTo>
                    <a:pt x="28454" y="71712"/>
                    <a:pt x="1732" y="55687"/>
                    <a:pt x="1732" y="35920"/>
                  </a:cubicBezTo>
                  <a:cubicBezTo>
                    <a:pt x="1732" y="16153"/>
                    <a:pt x="28454" y="128"/>
                    <a:pt x="61418" y="128"/>
                  </a:cubicBezTo>
                  <a:cubicBezTo>
                    <a:pt x="94381" y="128"/>
                    <a:pt x="121103" y="16153"/>
                    <a:pt x="121103" y="35920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859;p24"/>
            <p:cNvSpPr/>
            <p:nvPr/>
          </p:nvSpPr>
          <p:spPr>
            <a:xfrm>
              <a:off x="6184123" y="2250324"/>
              <a:ext cx="119371" cy="71583"/>
            </a:xfrm>
            <a:custGeom>
              <a:avLst/>
              <a:gdLst/>
              <a:ahLst/>
              <a:cxnLst/>
              <a:rect l="l" t="t" r="r" b="b"/>
              <a:pathLst>
                <a:path w="119371" h="71583" extrusionOk="0">
                  <a:moveTo>
                    <a:pt x="121095" y="35922"/>
                  </a:moveTo>
                  <a:cubicBezTo>
                    <a:pt x="121095" y="55690"/>
                    <a:pt x="94374" y="71714"/>
                    <a:pt x="61410" y="71714"/>
                  </a:cubicBezTo>
                  <a:cubicBezTo>
                    <a:pt x="28446" y="71714"/>
                    <a:pt x="1724" y="55690"/>
                    <a:pt x="1724" y="35922"/>
                  </a:cubicBezTo>
                  <a:cubicBezTo>
                    <a:pt x="1724" y="16155"/>
                    <a:pt x="28446" y="131"/>
                    <a:pt x="61410" y="131"/>
                  </a:cubicBezTo>
                  <a:cubicBezTo>
                    <a:pt x="94374" y="131"/>
                    <a:pt x="121095" y="16155"/>
                    <a:pt x="121095" y="35922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860;p24"/>
            <p:cNvSpPr/>
            <p:nvPr/>
          </p:nvSpPr>
          <p:spPr>
            <a:xfrm>
              <a:off x="6677913" y="2090037"/>
              <a:ext cx="119371" cy="71583"/>
            </a:xfrm>
            <a:custGeom>
              <a:avLst/>
              <a:gdLst/>
              <a:ahLst/>
              <a:cxnLst/>
              <a:rect l="l" t="t" r="r" b="b"/>
              <a:pathLst>
                <a:path w="119371" h="71583" extrusionOk="0">
                  <a:moveTo>
                    <a:pt x="121086" y="35926"/>
                  </a:moveTo>
                  <a:cubicBezTo>
                    <a:pt x="121086" y="55693"/>
                    <a:pt x="94364" y="71717"/>
                    <a:pt x="61400" y="71717"/>
                  </a:cubicBezTo>
                  <a:cubicBezTo>
                    <a:pt x="28436" y="71717"/>
                    <a:pt x="1714" y="55693"/>
                    <a:pt x="1714" y="35926"/>
                  </a:cubicBezTo>
                  <a:cubicBezTo>
                    <a:pt x="1714" y="16158"/>
                    <a:pt x="28436" y="134"/>
                    <a:pt x="61400" y="134"/>
                  </a:cubicBezTo>
                  <a:cubicBezTo>
                    <a:pt x="94364" y="134"/>
                    <a:pt x="121086" y="16158"/>
                    <a:pt x="121086" y="35926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861;p24"/>
            <p:cNvSpPr/>
            <p:nvPr/>
          </p:nvSpPr>
          <p:spPr>
            <a:xfrm>
              <a:off x="5217729" y="3210463"/>
              <a:ext cx="119371" cy="71583"/>
            </a:xfrm>
            <a:custGeom>
              <a:avLst/>
              <a:gdLst/>
              <a:ahLst/>
              <a:cxnLst/>
              <a:rect l="l" t="t" r="r" b="b"/>
              <a:pathLst>
                <a:path w="119371" h="71583" extrusionOk="0">
                  <a:moveTo>
                    <a:pt x="121115" y="35903"/>
                  </a:moveTo>
                  <a:cubicBezTo>
                    <a:pt x="121115" y="55670"/>
                    <a:pt x="94393" y="71695"/>
                    <a:pt x="61429" y="71695"/>
                  </a:cubicBezTo>
                  <a:cubicBezTo>
                    <a:pt x="28465" y="71695"/>
                    <a:pt x="1743" y="55670"/>
                    <a:pt x="1743" y="35903"/>
                  </a:cubicBezTo>
                  <a:cubicBezTo>
                    <a:pt x="1743" y="16136"/>
                    <a:pt x="28465" y="112"/>
                    <a:pt x="61429" y="112"/>
                  </a:cubicBezTo>
                  <a:cubicBezTo>
                    <a:pt x="94393" y="112"/>
                    <a:pt x="121115" y="16136"/>
                    <a:pt x="121115" y="35903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862;p24"/>
            <p:cNvSpPr/>
            <p:nvPr/>
          </p:nvSpPr>
          <p:spPr>
            <a:xfrm>
              <a:off x="5700462" y="3064639"/>
              <a:ext cx="119371" cy="71583"/>
            </a:xfrm>
            <a:custGeom>
              <a:avLst/>
              <a:gdLst/>
              <a:ahLst/>
              <a:cxnLst/>
              <a:rect l="l" t="t" r="r" b="b"/>
              <a:pathLst>
                <a:path w="119371" h="71583" extrusionOk="0">
                  <a:moveTo>
                    <a:pt x="121106" y="35906"/>
                  </a:moveTo>
                  <a:cubicBezTo>
                    <a:pt x="121106" y="55673"/>
                    <a:pt x="94384" y="71698"/>
                    <a:pt x="61420" y="71698"/>
                  </a:cubicBezTo>
                  <a:cubicBezTo>
                    <a:pt x="28456" y="71698"/>
                    <a:pt x="1734" y="55673"/>
                    <a:pt x="1734" y="35906"/>
                  </a:cubicBezTo>
                  <a:cubicBezTo>
                    <a:pt x="1734" y="16139"/>
                    <a:pt x="28456" y="115"/>
                    <a:pt x="61420" y="115"/>
                  </a:cubicBezTo>
                  <a:cubicBezTo>
                    <a:pt x="94384" y="115"/>
                    <a:pt x="121106" y="16139"/>
                    <a:pt x="121106" y="35906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863;p24"/>
            <p:cNvSpPr/>
            <p:nvPr/>
          </p:nvSpPr>
          <p:spPr>
            <a:xfrm>
              <a:off x="6185811" y="2925443"/>
              <a:ext cx="119371" cy="71583"/>
            </a:xfrm>
            <a:custGeom>
              <a:avLst/>
              <a:gdLst/>
              <a:ahLst/>
              <a:cxnLst/>
              <a:rect l="l" t="t" r="r" b="b"/>
              <a:pathLst>
                <a:path w="119371" h="71583" extrusionOk="0">
                  <a:moveTo>
                    <a:pt x="121096" y="35909"/>
                  </a:moveTo>
                  <a:cubicBezTo>
                    <a:pt x="121096" y="55676"/>
                    <a:pt x="94374" y="71700"/>
                    <a:pt x="61410" y="71700"/>
                  </a:cubicBezTo>
                  <a:cubicBezTo>
                    <a:pt x="28446" y="71700"/>
                    <a:pt x="1725" y="55676"/>
                    <a:pt x="1725" y="35909"/>
                  </a:cubicBezTo>
                  <a:cubicBezTo>
                    <a:pt x="1725" y="16142"/>
                    <a:pt x="28446" y="117"/>
                    <a:pt x="61410" y="117"/>
                  </a:cubicBezTo>
                  <a:cubicBezTo>
                    <a:pt x="94374" y="117"/>
                    <a:pt x="121096" y="16142"/>
                    <a:pt x="121096" y="35909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864;p24"/>
            <p:cNvSpPr/>
            <p:nvPr/>
          </p:nvSpPr>
          <p:spPr>
            <a:xfrm>
              <a:off x="6645838" y="2803118"/>
              <a:ext cx="119371" cy="71583"/>
            </a:xfrm>
            <a:custGeom>
              <a:avLst/>
              <a:gdLst/>
              <a:ahLst/>
              <a:cxnLst/>
              <a:rect l="l" t="t" r="r" b="b"/>
              <a:pathLst>
                <a:path w="119371" h="71583" extrusionOk="0">
                  <a:moveTo>
                    <a:pt x="121087" y="35911"/>
                  </a:moveTo>
                  <a:cubicBezTo>
                    <a:pt x="121087" y="55678"/>
                    <a:pt x="94365" y="71703"/>
                    <a:pt x="61401" y="71703"/>
                  </a:cubicBezTo>
                  <a:cubicBezTo>
                    <a:pt x="28437" y="71703"/>
                    <a:pt x="1715" y="55678"/>
                    <a:pt x="1715" y="35911"/>
                  </a:cubicBezTo>
                  <a:cubicBezTo>
                    <a:pt x="1715" y="16144"/>
                    <a:pt x="28437" y="120"/>
                    <a:pt x="61401" y="120"/>
                  </a:cubicBezTo>
                  <a:cubicBezTo>
                    <a:pt x="94365" y="120"/>
                    <a:pt x="121087" y="16144"/>
                    <a:pt x="121087" y="35911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865;p24"/>
            <p:cNvSpPr/>
            <p:nvPr/>
          </p:nvSpPr>
          <p:spPr>
            <a:xfrm>
              <a:off x="7072101" y="2685012"/>
              <a:ext cx="119371" cy="71583"/>
            </a:xfrm>
            <a:custGeom>
              <a:avLst/>
              <a:gdLst/>
              <a:ahLst/>
              <a:cxnLst/>
              <a:rect l="l" t="t" r="r" b="b"/>
              <a:pathLst>
                <a:path w="119371" h="71583" extrusionOk="0">
                  <a:moveTo>
                    <a:pt x="121078" y="35914"/>
                  </a:moveTo>
                  <a:cubicBezTo>
                    <a:pt x="121078" y="55681"/>
                    <a:pt x="94356" y="71705"/>
                    <a:pt x="61393" y="71705"/>
                  </a:cubicBezTo>
                  <a:cubicBezTo>
                    <a:pt x="28429" y="71705"/>
                    <a:pt x="1707" y="55681"/>
                    <a:pt x="1707" y="35914"/>
                  </a:cubicBezTo>
                  <a:cubicBezTo>
                    <a:pt x="1707" y="16147"/>
                    <a:pt x="28429" y="122"/>
                    <a:pt x="61393" y="122"/>
                  </a:cubicBezTo>
                  <a:cubicBezTo>
                    <a:pt x="94356" y="122"/>
                    <a:pt x="121078" y="16147"/>
                    <a:pt x="121078" y="35914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1866;p24"/>
            <p:cNvSpPr/>
            <p:nvPr/>
          </p:nvSpPr>
          <p:spPr>
            <a:xfrm>
              <a:off x="7473042" y="2583778"/>
              <a:ext cx="119371" cy="71583"/>
            </a:xfrm>
            <a:custGeom>
              <a:avLst/>
              <a:gdLst/>
              <a:ahLst/>
              <a:cxnLst/>
              <a:rect l="l" t="t" r="r" b="b"/>
              <a:pathLst>
                <a:path w="119371" h="71583" extrusionOk="0">
                  <a:moveTo>
                    <a:pt x="121070" y="35916"/>
                  </a:moveTo>
                  <a:cubicBezTo>
                    <a:pt x="121070" y="55683"/>
                    <a:pt x="94348" y="71707"/>
                    <a:pt x="61385" y="71707"/>
                  </a:cubicBezTo>
                  <a:cubicBezTo>
                    <a:pt x="28421" y="71707"/>
                    <a:pt x="1699" y="55683"/>
                    <a:pt x="1699" y="35916"/>
                  </a:cubicBezTo>
                  <a:cubicBezTo>
                    <a:pt x="1699" y="16149"/>
                    <a:pt x="28421" y="124"/>
                    <a:pt x="61385" y="124"/>
                  </a:cubicBezTo>
                  <a:cubicBezTo>
                    <a:pt x="94348" y="124"/>
                    <a:pt x="121070" y="16149"/>
                    <a:pt x="121070" y="35916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867;p24"/>
            <p:cNvSpPr/>
            <p:nvPr/>
          </p:nvSpPr>
          <p:spPr>
            <a:xfrm>
              <a:off x="5623703" y="3337468"/>
              <a:ext cx="99006" cy="59371"/>
            </a:xfrm>
            <a:custGeom>
              <a:avLst/>
              <a:gdLst/>
              <a:ahLst/>
              <a:cxnLst/>
              <a:rect l="l" t="t" r="r" b="b"/>
              <a:pathLst>
                <a:path w="99006" h="59371" extrusionOk="0">
                  <a:moveTo>
                    <a:pt x="100742" y="29795"/>
                  </a:moveTo>
                  <a:cubicBezTo>
                    <a:pt x="100742" y="46190"/>
                    <a:pt x="78579" y="59480"/>
                    <a:pt x="51239" y="59480"/>
                  </a:cubicBezTo>
                  <a:cubicBezTo>
                    <a:pt x="23899" y="59480"/>
                    <a:pt x="1735" y="46190"/>
                    <a:pt x="1735" y="29795"/>
                  </a:cubicBezTo>
                  <a:cubicBezTo>
                    <a:pt x="1735" y="13400"/>
                    <a:pt x="23899" y="109"/>
                    <a:pt x="51239" y="109"/>
                  </a:cubicBezTo>
                  <a:cubicBezTo>
                    <a:pt x="78579" y="109"/>
                    <a:pt x="100742" y="13400"/>
                    <a:pt x="100742" y="29795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868;p24"/>
            <p:cNvSpPr/>
            <p:nvPr/>
          </p:nvSpPr>
          <p:spPr>
            <a:xfrm>
              <a:off x="6132181" y="3173720"/>
              <a:ext cx="99006" cy="59371"/>
            </a:xfrm>
            <a:custGeom>
              <a:avLst/>
              <a:gdLst/>
              <a:ahLst/>
              <a:cxnLst/>
              <a:rect l="l" t="t" r="r" b="b"/>
              <a:pathLst>
                <a:path w="99006" h="59371" extrusionOk="0">
                  <a:moveTo>
                    <a:pt x="100732" y="29798"/>
                  </a:moveTo>
                  <a:cubicBezTo>
                    <a:pt x="100732" y="46193"/>
                    <a:pt x="78569" y="59484"/>
                    <a:pt x="51229" y="59484"/>
                  </a:cubicBezTo>
                  <a:cubicBezTo>
                    <a:pt x="23889" y="59484"/>
                    <a:pt x="1725" y="46193"/>
                    <a:pt x="1725" y="29798"/>
                  </a:cubicBezTo>
                  <a:cubicBezTo>
                    <a:pt x="1725" y="13403"/>
                    <a:pt x="23889" y="112"/>
                    <a:pt x="51229" y="112"/>
                  </a:cubicBezTo>
                  <a:cubicBezTo>
                    <a:pt x="78569" y="112"/>
                    <a:pt x="100732" y="13403"/>
                    <a:pt x="100732" y="29798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1869;p24"/>
            <p:cNvSpPr/>
            <p:nvPr/>
          </p:nvSpPr>
          <p:spPr>
            <a:xfrm>
              <a:off x="6614913" y="3045617"/>
              <a:ext cx="99006" cy="59371"/>
            </a:xfrm>
            <a:custGeom>
              <a:avLst/>
              <a:gdLst/>
              <a:ahLst/>
              <a:cxnLst/>
              <a:rect l="l" t="t" r="r" b="b"/>
              <a:pathLst>
                <a:path w="99006" h="59371" extrusionOk="0">
                  <a:moveTo>
                    <a:pt x="100722" y="29801"/>
                  </a:moveTo>
                  <a:cubicBezTo>
                    <a:pt x="100722" y="46196"/>
                    <a:pt x="78559" y="59486"/>
                    <a:pt x="51218" y="59486"/>
                  </a:cubicBezTo>
                  <a:cubicBezTo>
                    <a:pt x="23878" y="59486"/>
                    <a:pt x="1715" y="46196"/>
                    <a:pt x="1715" y="29801"/>
                  </a:cubicBezTo>
                  <a:cubicBezTo>
                    <a:pt x="1715" y="13406"/>
                    <a:pt x="23878" y="115"/>
                    <a:pt x="51218" y="115"/>
                  </a:cubicBezTo>
                  <a:cubicBezTo>
                    <a:pt x="78559" y="115"/>
                    <a:pt x="100722" y="13406"/>
                    <a:pt x="100722" y="29801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870;p24"/>
            <p:cNvSpPr/>
            <p:nvPr/>
          </p:nvSpPr>
          <p:spPr>
            <a:xfrm>
              <a:off x="7013406" y="2906198"/>
              <a:ext cx="99006" cy="59371"/>
            </a:xfrm>
            <a:custGeom>
              <a:avLst/>
              <a:gdLst/>
              <a:ahLst/>
              <a:cxnLst/>
              <a:rect l="l" t="t" r="r" b="b"/>
              <a:pathLst>
                <a:path w="99006" h="59371" extrusionOk="0">
                  <a:moveTo>
                    <a:pt x="100715" y="29803"/>
                  </a:moveTo>
                  <a:cubicBezTo>
                    <a:pt x="100715" y="46198"/>
                    <a:pt x="78551" y="59489"/>
                    <a:pt x="51211" y="59489"/>
                  </a:cubicBezTo>
                  <a:cubicBezTo>
                    <a:pt x="23871" y="59489"/>
                    <a:pt x="1708" y="46198"/>
                    <a:pt x="1708" y="29803"/>
                  </a:cubicBezTo>
                  <a:cubicBezTo>
                    <a:pt x="1708" y="13409"/>
                    <a:pt x="23871" y="118"/>
                    <a:pt x="51211" y="118"/>
                  </a:cubicBezTo>
                  <a:cubicBezTo>
                    <a:pt x="78551" y="118"/>
                    <a:pt x="100715" y="13409"/>
                    <a:pt x="100715" y="29803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871;p24"/>
            <p:cNvSpPr/>
            <p:nvPr/>
          </p:nvSpPr>
          <p:spPr>
            <a:xfrm>
              <a:off x="7417554" y="2787150"/>
              <a:ext cx="99006" cy="59371"/>
            </a:xfrm>
            <a:custGeom>
              <a:avLst/>
              <a:gdLst/>
              <a:ahLst/>
              <a:cxnLst/>
              <a:rect l="l" t="t" r="r" b="b"/>
              <a:pathLst>
                <a:path w="99006" h="59371" extrusionOk="0">
                  <a:moveTo>
                    <a:pt x="100707" y="29806"/>
                  </a:moveTo>
                  <a:cubicBezTo>
                    <a:pt x="100707" y="46201"/>
                    <a:pt x="78543" y="59491"/>
                    <a:pt x="51203" y="59491"/>
                  </a:cubicBezTo>
                  <a:cubicBezTo>
                    <a:pt x="23863" y="59491"/>
                    <a:pt x="1700" y="46201"/>
                    <a:pt x="1700" y="29806"/>
                  </a:cubicBezTo>
                  <a:cubicBezTo>
                    <a:pt x="1700" y="13411"/>
                    <a:pt x="23863" y="120"/>
                    <a:pt x="51203" y="120"/>
                  </a:cubicBezTo>
                  <a:cubicBezTo>
                    <a:pt x="78543" y="120"/>
                    <a:pt x="100707" y="13411"/>
                    <a:pt x="100707" y="29806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1872;p24"/>
            <p:cNvSpPr/>
            <p:nvPr/>
          </p:nvSpPr>
          <p:spPr>
            <a:xfrm>
              <a:off x="5695482" y="3586325"/>
              <a:ext cx="119371" cy="71583"/>
            </a:xfrm>
            <a:custGeom>
              <a:avLst/>
              <a:gdLst/>
              <a:ahLst/>
              <a:cxnLst/>
              <a:rect l="l" t="t" r="r" b="b"/>
              <a:pathLst>
                <a:path w="119371" h="71583" extrusionOk="0">
                  <a:moveTo>
                    <a:pt x="121105" y="35896"/>
                  </a:moveTo>
                  <a:cubicBezTo>
                    <a:pt x="121105" y="55663"/>
                    <a:pt x="94383" y="71687"/>
                    <a:pt x="61419" y="71687"/>
                  </a:cubicBezTo>
                  <a:cubicBezTo>
                    <a:pt x="28455" y="71687"/>
                    <a:pt x="1734" y="55663"/>
                    <a:pt x="1734" y="35896"/>
                  </a:cubicBezTo>
                  <a:cubicBezTo>
                    <a:pt x="1734" y="16129"/>
                    <a:pt x="28455" y="104"/>
                    <a:pt x="61419" y="104"/>
                  </a:cubicBezTo>
                  <a:cubicBezTo>
                    <a:pt x="94383" y="104"/>
                    <a:pt x="121105" y="16129"/>
                    <a:pt x="121105" y="35896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873;p24"/>
            <p:cNvSpPr/>
            <p:nvPr/>
          </p:nvSpPr>
          <p:spPr>
            <a:xfrm>
              <a:off x="6119128" y="3423629"/>
              <a:ext cx="119371" cy="71583"/>
            </a:xfrm>
            <a:custGeom>
              <a:avLst/>
              <a:gdLst/>
              <a:ahLst/>
              <a:cxnLst/>
              <a:rect l="l" t="t" r="r" b="b"/>
              <a:pathLst>
                <a:path w="119371" h="71583" extrusionOk="0">
                  <a:moveTo>
                    <a:pt x="121097" y="35899"/>
                  </a:moveTo>
                  <a:cubicBezTo>
                    <a:pt x="121097" y="55666"/>
                    <a:pt x="94375" y="71690"/>
                    <a:pt x="61411" y="71690"/>
                  </a:cubicBezTo>
                  <a:cubicBezTo>
                    <a:pt x="28448" y="71690"/>
                    <a:pt x="1726" y="55666"/>
                    <a:pt x="1726" y="35899"/>
                  </a:cubicBezTo>
                  <a:cubicBezTo>
                    <a:pt x="1726" y="16132"/>
                    <a:pt x="28448" y="107"/>
                    <a:pt x="61411" y="107"/>
                  </a:cubicBezTo>
                  <a:cubicBezTo>
                    <a:pt x="94375" y="107"/>
                    <a:pt x="121097" y="16132"/>
                    <a:pt x="121097" y="35899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874;p24"/>
            <p:cNvSpPr/>
            <p:nvPr/>
          </p:nvSpPr>
          <p:spPr>
            <a:xfrm>
              <a:off x="6562273" y="3292869"/>
              <a:ext cx="119371" cy="71583"/>
            </a:xfrm>
            <a:custGeom>
              <a:avLst/>
              <a:gdLst/>
              <a:ahLst/>
              <a:cxnLst/>
              <a:rect l="l" t="t" r="r" b="b"/>
              <a:pathLst>
                <a:path w="119371" h="71583" extrusionOk="0">
                  <a:moveTo>
                    <a:pt x="121088" y="35902"/>
                  </a:moveTo>
                  <a:cubicBezTo>
                    <a:pt x="121088" y="55669"/>
                    <a:pt x="94366" y="71693"/>
                    <a:pt x="61403" y="71693"/>
                  </a:cubicBezTo>
                  <a:cubicBezTo>
                    <a:pt x="28439" y="71693"/>
                    <a:pt x="1717" y="55669"/>
                    <a:pt x="1717" y="35902"/>
                  </a:cubicBezTo>
                  <a:cubicBezTo>
                    <a:pt x="1717" y="16134"/>
                    <a:pt x="28439" y="110"/>
                    <a:pt x="61403" y="110"/>
                  </a:cubicBezTo>
                  <a:cubicBezTo>
                    <a:pt x="94366" y="110"/>
                    <a:pt x="121088" y="16134"/>
                    <a:pt x="121088" y="35902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875;p24"/>
            <p:cNvSpPr/>
            <p:nvPr/>
          </p:nvSpPr>
          <p:spPr>
            <a:xfrm>
              <a:off x="7022300" y="3162108"/>
              <a:ext cx="119371" cy="71583"/>
            </a:xfrm>
            <a:custGeom>
              <a:avLst/>
              <a:gdLst/>
              <a:ahLst/>
              <a:cxnLst/>
              <a:rect l="l" t="t" r="r" b="b"/>
              <a:pathLst>
                <a:path w="119371" h="71583" extrusionOk="0">
                  <a:moveTo>
                    <a:pt x="121079" y="35904"/>
                  </a:moveTo>
                  <a:cubicBezTo>
                    <a:pt x="121079" y="55671"/>
                    <a:pt x="94357" y="71696"/>
                    <a:pt x="61393" y="71696"/>
                  </a:cubicBezTo>
                  <a:cubicBezTo>
                    <a:pt x="28430" y="71696"/>
                    <a:pt x="1708" y="55671"/>
                    <a:pt x="1708" y="35904"/>
                  </a:cubicBezTo>
                  <a:cubicBezTo>
                    <a:pt x="1708" y="16137"/>
                    <a:pt x="28430" y="113"/>
                    <a:pt x="61393" y="113"/>
                  </a:cubicBezTo>
                  <a:cubicBezTo>
                    <a:pt x="94357" y="113"/>
                    <a:pt x="121079" y="16137"/>
                    <a:pt x="121079" y="35904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876;p24"/>
            <p:cNvSpPr/>
            <p:nvPr/>
          </p:nvSpPr>
          <p:spPr>
            <a:xfrm>
              <a:off x="7414800" y="3044001"/>
              <a:ext cx="119371" cy="71583"/>
            </a:xfrm>
            <a:custGeom>
              <a:avLst/>
              <a:gdLst/>
              <a:ahLst/>
              <a:cxnLst/>
              <a:rect l="l" t="t" r="r" b="b"/>
              <a:pathLst>
                <a:path w="119371" h="71583" extrusionOk="0">
                  <a:moveTo>
                    <a:pt x="121071" y="35907"/>
                  </a:moveTo>
                  <a:cubicBezTo>
                    <a:pt x="121071" y="55674"/>
                    <a:pt x="94349" y="71698"/>
                    <a:pt x="61386" y="71698"/>
                  </a:cubicBezTo>
                  <a:cubicBezTo>
                    <a:pt x="28422" y="71698"/>
                    <a:pt x="1700" y="55674"/>
                    <a:pt x="1700" y="35907"/>
                  </a:cubicBezTo>
                  <a:cubicBezTo>
                    <a:pt x="1700" y="16139"/>
                    <a:pt x="28422" y="115"/>
                    <a:pt x="61386" y="115"/>
                  </a:cubicBezTo>
                  <a:cubicBezTo>
                    <a:pt x="94349" y="115"/>
                    <a:pt x="121071" y="16139"/>
                    <a:pt x="121071" y="35907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877;p24"/>
            <p:cNvSpPr/>
            <p:nvPr/>
          </p:nvSpPr>
          <p:spPr>
            <a:xfrm>
              <a:off x="7908590" y="2883714"/>
              <a:ext cx="119371" cy="71583"/>
            </a:xfrm>
            <a:custGeom>
              <a:avLst/>
              <a:gdLst/>
              <a:ahLst/>
              <a:cxnLst/>
              <a:rect l="l" t="t" r="r" b="b"/>
              <a:pathLst>
                <a:path w="119371" h="71583" extrusionOk="0">
                  <a:moveTo>
                    <a:pt x="121061" y="35910"/>
                  </a:moveTo>
                  <a:cubicBezTo>
                    <a:pt x="121061" y="55677"/>
                    <a:pt x="94340" y="71701"/>
                    <a:pt x="61376" y="71701"/>
                  </a:cubicBezTo>
                  <a:cubicBezTo>
                    <a:pt x="28412" y="71701"/>
                    <a:pt x="1690" y="55677"/>
                    <a:pt x="1690" y="35910"/>
                  </a:cubicBezTo>
                  <a:cubicBezTo>
                    <a:pt x="1690" y="16143"/>
                    <a:pt x="28412" y="118"/>
                    <a:pt x="61376" y="118"/>
                  </a:cubicBezTo>
                  <a:cubicBezTo>
                    <a:pt x="94340" y="118"/>
                    <a:pt x="121061" y="16143"/>
                    <a:pt x="121061" y="35910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878;p24"/>
            <p:cNvSpPr/>
            <p:nvPr/>
          </p:nvSpPr>
          <p:spPr>
            <a:xfrm>
              <a:off x="4714157" y="2362871"/>
              <a:ext cx="2555890" cy="771570"/>
            </a:xfrm>
            <a:custGeom>
              <a:avLst/>
              <a:gdLst/>
              <a:ahLst/>
              <a:cxnLst/>
              <a:rect l="l" t="t" r="r" b="b"/>
              <a:pathLst>
                <a:path w="2555890" h="771570" extrusionOk="0">
                  <a:moveTo>
                    <a:pt x="1729" y="696536"/>
                  </a:moveTo>
                  <a:lnTo>
                    <a:pt x="2449493" y="122"/>
                  </a:lnTo>
                  <a:cubicBezTo>
                    <a:pt x="2492035" y="4616"/>
                    <a:pt x="2541666" y="-5168"/>
                    <a:pt x="2557620" y="52485"/>
                  </a:cubicBezTo>
                  <a:lnTo>
                    <a:pt x="125556" y="771692"/>
                  </a:lnTo>
                  <a:cubicBezTo>
                    <a:pt x="71872" y="751406"/>
                    <a:pt x="6371" y="735685"/>
                    <a:pt x="1729" y="69653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879;p24"/>
            <p:cNvSpPr/>
            <p:nvPr/>
          </p:nvSpPr>
          <p:spPr>
            <a:xfrm>
              <a:off x="4701580" y="2331216"/>
              <a:ext cx="2588863" cy="835356"/>
            </a:xfrm>
            <a:custGeom>
              <a:avLst/>
              <a:gdLst/>
              <a:ahLst/>
              <a:cxnLst/>
              <a:rect l="l" t="t" r="r" b="b"/>
              <a:pathLst>
                <a:path w="2588863" h="835356" extrusionOk="0">
                  <a:moveTo>
                    <a:pt x="1729" y="699160"/>
                  </a:moveTo>
                  <a:lnTo>
                    <a:pt x="2441811" y="1073"/>
                  </a:lnTo>
                  <a:cubicBezTo>
                    <a:pt x="2517526" y="-7110"/>
                    <a:pt x="2600584" y="37990"/>
                    <a:pt x="2589611" y="116520"/>
                  </a:cubicBezTo>
                  <a:lnTo>
                    <a:pt x="133996" y="835478"/>
                  </a:lnTo>
                  <a:cubicBezTo>
                    <a:pt x="80313" y="815191"/>
                    <a:pt x="10507" y="780489"/>
                    <a:pt x="1729" y="699160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5" y="990600"/>
            <a:ext cx="12087225" cy="4600575"/>
          </a:xfrm>
          <a:prstGeom prst="rect">
            <a:avLst/>
          </a:prstGeom>
        </p:spPr>
      </p:pic>
      <p:sp>
        <p:nvSpPr>
          <p:cNvPr id="5" name="Google Shape;1743;p24"/>
          <p:cNvSpPr txBox="1">
            <a:spLocks noGrp="1"/>
          </p:cNvSpPr>
          <p:nvPr>
            <p:ph type="title"/>
          </p:nvPr>
        </p:nvSpPr>
        <p:spPr>
          <a:xfrm>
            <a:off x="4410975" y="268350"/>
            <a:ext cx="6650700" cy="1444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Itinerary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147716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3" name="Google Shape;1743;p24"/>
          <p:cNvSpPr txBox="1">
            <a:spLocks noGrp="1"/>
          </p:cNvSpPr>
          <p:nvPr>
            <p:ph type="title"/>
          </p:nvPr>
        </p:nvSpPr>
        <p:spPr>
          <a:xfrm>
            <a:off x="5201550" y="1050575"/>
            <a:ext cx="6650700" cy="1444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Itinerary Day 3</a:t>
            </a:r>
            <a:endParaRPr dirty="0"/>
          </a:p>
        </p:txBody>
      </p:sp>
      <p:sp>
        <p:nvSpPr>
          <p:cNvPr id="1744" name="Google Shape;1744;p24"/>
          <p:cNvSpPr txBox="1">
            <a:spLocks noGrp="1"/>
          </p:cNvSpPr>
          <p:nvPr>
            <p:ph type="body" idx="1"/>
          </p:nvPr>
        </p:nvSpPr>
        <p:spPr>
          <a:xfrm>
            <a:off x="6455739" y="2344072"/>
            <a:ext cx="5936883" cy="291257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Breakfast</a:t>
            </a:r>
            <a:endParaRPr dirty="0"/>
          </a:p>
          <a:p>
            <a:pPr marL="0" lvl="0" indent="0" algn="l" rtl="0">
              <a:lnSpc>
                <a:spcPct val="200000"/>
              </a:lnSpc>
              <a:spcBef>
                <a:spcPts val="2100"/>
              </a:spcBef>
              <a:spcAft>
                <a:spcPts val="0"/>
              </a:spcAft>
              <a:buNone/>
            </a:pPr>
            <a:r>
              <a:rPr lang="en-GB" dirty="0"/>
              <a:t>9.00 – Activity 1</a:t>
            </a:r>
          </a:p>
          <a:p>
            <a:pPr marL="0" lvl="0" indent="0" algn="l" rtl="0">
              <a:lnSpc>
                <a:spcPct val="200000"/>
              </a:lnSpc>
              <a:spcBef>
                <a:spcPts val="2100"/>
              </a:spcBef>
              <a:spcAft>
                <a:spcPts val="0"/>
              </a:spcAft>
              <a:buNone/>
            </a:pPr>
            <a:r>
              <a:rPr lang="en-GB" dirty="0"/>
              <a:t>10:40 – Activity 2</a:t>
            </a:r>
          </a:p>
          <a:p>
            <a:pPr marL="0" lvl="0" indent="0" algn="l" rtl="0">
              <a:lnSpc>
                <a:spcPct val="200000"/>
              </a:lnSpc>
              <a:spcBef>
                <a:spcPts val="2100"/>
              </a:spcBef>
              <a:spcAft>
                <a:spcPts val="0"/>
              </a:spcAft>
              <a:buNone/>
            </a:pPr>
            <a:r>
              <a:rPr lang="en-GB" dirty="0"/>
              <a:t>Lunch</a:t>
            </a:r>
          </a:p>
          <a:p>
            <a:pPr marL="0" lvl="0" indent="0" algn="l" rtl="0">
              <a:lnSpc>
                <a:spcPct val="200000"/>
              </a:lnSpc>
              <a:spcBef>
                <a:spcPts val="2100"/>
              </a:spcBef>
              <a:spcAft>
                <a:spcPts val="0"/>
              </a:spcAft>
              <a:buNone/>
            </a:pPr>
            <a:r>
              <a:rPr lang="en-GB" dirty="0"/>
              <a:t>13:00 – Departure – </a:t>
            </a:r>
            <a:r>
              <a:rPr lang="en-GB" dirty="0" err="1"/>
              <a:t>Groupcall</a:t>
            </a:r>
            <a:r>
              <a:rPr lang="en-GB" dirty="0"/>
              <a:t> – collect WCHS</a:t>
            </a:r>
          </a:p>
          <a:p>
            <a:pPr marL="0" lvl="0" indent="0" algn="l" rtl="0">
              <a:lnSpc>
                <a:spcPct val="200000"/>
              </a:lnSpc>
              <a:spcBef>
                <a:spcPts val="210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745" name="Google Shape;1745;p24"/>
          <p:cNvGrpSpPr/>
          <p:nvPr/>
        </p:nvGrpSpPr>
        <p:grpSpPr>
          <a:xfrm>
            <a:off x="5379359" y="3109928"/>
            <a:ext cx="785452" cy="506006"/>
            <a:chOff x="3324260" y="1643056"/>
            <a:chExt cx="5543061" cy="3570968"/>
          </a:xfrm>
        </p:grpSpPr>
        <p:grpSp>
          <p:nvGrpSpPr>
            <p:cNvPr id="1746" name="Google Shape;1746;p24"/>
            <p:cNvGrpSpPr/>
            <p:nvPr/>
          </p:nvGrpSpPr>
          <p:grpSpPr>
            <a:xfrm>
              <a:off x="3324260" y="2612776"/>
              <a:ext cx="5473358" cy="2601248"/>
              <a:chOff x="3324260" y="2612776"/>
              <a:chExt cx="5473358" cy="2601248"/>
            </a:xfrm>
          </p:grpSpPr>
          <p:sp>
            <p:nvSpPr>
              <p:cNvPr id="1747" name="Google Shape;1747;p24"/>
              <p:cNvSpPr/>
              <p:nvPr/>
            </p:nvSpPr>
            <p:spPr>
              <a:xfrm>
                <a:off x="3324260" y="2625286"/>
                <a:ext cx="5473358" cy="2588738"/>
              </a:xfrm>
              <a:custGeom>
                <a:avLst/>
                <a:gdLst/>
                <a:ahLst/>
                <a:cxnLst/>
                <a:rect l="l" t="t" r="r" b="b"/>
                <a:pathLst>
                  <a:path w="5473358" h="2588738" extrusionOk="0">
                    <a:moveTo>
                      <a:pt x="36275" y="673856"/>
                    </a:moveTo>
                    <a:lnTo>
                      <a:pt x="2904056" y="98"/>
                    </a:lnTo>
                    <a:lnTo>
                      <a:pt x="5454715" y="1400747"/>
                    </a:lnTo>
                    <a:cubicBezTo>
                      <a:pt x="5460623" y="1462070"/>
                      <a:pt x="5498776" y="1469611"/>
                      <a:pt x="5452436" y="1617869"/>
                    </a:cubicBezTo>
                    <a:lnTo>
                      <a:pt x="2324170" y="2588837"/>
                    </a:lnTo>
                    <a:lnTo>
                      <a:pt x="56027" y="916728"/>
                    </a:lnTo>
                    <a:cubicBezTo>
                      <a:pt x="-38764" y="801490"/>
                      <a:pt x="14920" y="743936"/>
                      <a:pt x="36275" y="673856"/>
                    </a:cubicBezTo>
                    <a:close/>
                  </a:path>
                </a:pathLst>
              </a:custGeom>
              <a:solidFill>
                <a:srgbClr val="BA8F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48" name="Google Shape;1748;p24"/>
              <p:cNvSpPr/>
              <p:nvPr/>
            </p:nvSpPr>
            <p:spPr>
              <a:xfrm>
                <a:off x="3358808" y="2612776"/>
                <a:ext cx="5417764" cy="2327579"/>
              </a:xfrm>
              <a:custGeom>
                <a:avLst/>
                <a:gdLst/>
                <a:ahLst/>
                <a:cxnLst/>
                <a:rect l="l" t="t" r="r" b="b"/>
                <a:pathLst>
                  <a:path w="5417764" h="2327579" extrusionOk="0">
                    <a:moveTo>
                      <a:pt x="1727" y="686292"/>
                    </a:moveTo>
                    <a:lnTo>
                      <a:pt x="2927413" y="101"/>
                    </a:lnTo>
                    <a:lnTo>
                      <a:pt x="5419492" y="1413057"/>
                    </a:lnTo>
                    <a:lnTo>
                      <a:pt x="2287343" y="2327681"/>
                    </a:lnTo>
                    <a:close/>
                  </a:path>
                </a:pathLst>
              </a:custGeom>
              <a:solidFill>
                <a:srgbClr val="C69C6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749" name="Google Shape;1749;p24"/>
            <p:cNvSpPr/>
            <p:nvPr/>
          </p:nvSpPr>
          <p:spPr>
            <a:xfrm>
              <a:off x="3477323" y="2582015"/>
              <a:ext cx="5192459" cy="2207760"/>
            </a:xfrm>
            <a:custGeom>
              <a:avLst/>
              <a:gdLst/>
              <a:ahLst/>
              <a:cxnLst/>
              <a:rect l="l" t="t" r="r" b="b"/>
              <a:pathLst>
                <a:path w="5192459" h="2207760" extrusionOk="0">
                  <a:moveTo>
                    <a:pt x="211308" y="103"/>
                  </a:moveTo>
                  <a:lnTo>
                    <a:pt x="5086832" y="626665"/>
                  </a:lnTo>
                  <a:cubicBezTo>
                    <a:pt x="5086832" y="626665"/>
                    <a:pt x="5198927" y="944731"/>
                    <a:pt x="5194031" y="1109526"/>
                  </a:cubicBezTo>
                  <a:cubicBezTo>
                    <a:pt x="5190824" y="1217031"/>
                    <a:pt x="5185337" y="1347673"/>
                    <a:pt x="5105571" y="1419836"/>
                  </a:cubicBezTo>
                  <a:cubicBezTo>
                    <a:pt x="5010274" y="1506020"/>
                    <a:pt x="4849644" y="1452644"/>
                    <a:pt x="4726070" y="1487924"/>
                  </a:cubicBezTo>
                  <a:cubicBezTo>
                    <a:pt x="4581647" y="1529169"/>
                    <a:pt x="4454782" y="1625653"/>
                    <a:pt x="4307403" y="1654538"/>
                  </a:cubicBezTo>
                  <a:cubicBezTo>
                    <a:pt x="4181888" y="1679138"/>
                    <a:pt x="4047762" y="1626868"/>
                    <a:pt x="3923598" y="1657719"/>
                  </a:cubicBezTo>
                  <a:cubicBezTo>
                    <a:pt x="3800446" y="1688317"/>
                    <a:pt x="3706921" y="1795650"/>
                    <a:pt x="3585626" y="1833124"/>
                  </a:cubicBezTo>
                  <a:cubicBezTo>
                    <a:pt x="3460110" y="1871913"/>
                    <a:pt x="3320920" y="1845170"/>
                    <a:pt x="3194392" y="1880568"/>
                  </a:cubicBezTo>
                  <a:cubicBezTo>
                    <a:pt x="3052754" y="1920202"/>
                    <a:pt x="2934498" y="2024523"/>
                    <a:pt x="2792354" y="2062494"/>
                  </a:cubicBezTo>
                  <a:cubicBezTo>
                    <a:pt x="2666923" y="2096020"/>
                    <a:pt x="2529337" y="2064139"/>
                    <a:pt x="2404666" y="2100322"/>
                  </a:cubicBezTo>
                  <a:cubicBezTo>
                    <a:pt x="2328698" y="2122366"/>
                    <a:pt x="2271469" y="2216311"/>
                    <a:pt x="2192884" y="2207250"/>
                  </a:cubicBezTo>
                  <a:cubicBezTo>
                    <a:pt x="2072686" y="2193381"/>
                    <a:pt x="2014276" y="2042880"/>
                    <a:pt x="1914674" y="1974176"/>
                  </a:cubicBezTo>
                  <a:cubicBezTo>
                    <a:pt x="1752610" y="1862363"/>
                    <a:pt x="1563112" y="1794722"/>
                    <a:pt x="1399275" y="1685567"/>
                  </a:cubicBezTo>
                  <a:cubicBezTo>
                    <a:pt x="1201927" y="1554106"/>
                    <a:pt x="1005846" y="1415609"/>
                    <a:pt x="839393" y="1246735"/>
                  </a:cubicBezTo>
                  <a:cubicBezTo>
                    <a:pt x="761653" y="1167831"/>
                    <a:pt x="719955" y="1057033"/>
                    <a:pt x="638248" y="982224"/>
                  </a:cubicBezTo>
                  <a:cubicBezTo>
                    <a:pt x="493402" y="849624"/>
                    <a:pt x="277570" y="808085"/>
                    <a:pt x="139730" y="668212"/>
                  </a:cubicBezTo>
                  <a:cubicBezTo>
                    <a:pt x="77774" y="605339"/>
                    <a:pt x="6533" y="530238"/>
                    <a:pt x="1976" y="442119"/>
                  </a:cubicBezTo>
                  <a:cubicBezTo>
                    <a:pt x="-6634" y="279325"/>
                    <a:pt x="211308" y="103"/>
                    <a:pt x="211308" y="103"/>
                  </a:cubicBezTo>
                  <a:close/>
                </a:path>
              </a:pathLst>
            </a:custGeom>
            <a:solidFill>
              <a:srgbClr val="F6EDD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0" name="Google Shape;1750;p24"/>
            <p:cNvSpPr/>
            <p:nvPr/>
          </p:nvSpPr>
          <p:spPr>
            <a:xfrm>
              <a:off x="3452353" y="2384854"/>
              <a:ext cx="5215924" cy="2100254"/>
            </a:xfrm>
            <a:custGeom>
              <a:avLst/>
              <a:gdLst/>
              <a:ahLst/>
              <a:cxnLst/>
              <a:rect l="l" t="t" r="r" b="b"/>
              <a:pathLst>
                <a:path w="5215924" h="2100254" extrusionOk="0">
                  <a:moveTo>
                    <a:pt x="213235" y="108"/>
                  </a:moveTo>
                  <a:lnTo>
                    <a:pt x="5088759" y="626671"/>
                  </a:lnTo>
                  <a:cubicBezTo>
                    <a:pt x="5088759" y="626671"/>
                    <a:pt x="5280957" y="968264"/>
                    <a:pt x="5195958" y="1109532"/>
                  </a:cubicBezTo>
                  <a:cubicBezTo>
                    <a:pt x="5141852" y="1199352"/>
                    <a:pt x="4980210" y="1135515"/>
                    <a:pt x="4892593" y="1193161"/>
                  </a:cubicBezTo>
                  <a:cubicBezTo>
                    <a:pt x="4787421" y="1262396"/>
                    <a:pt x="4775013" y="1445512"/>
                    <a:pt x="4656334" y="1487938"/>
                  </a:cubicBezTo>
                  <a:cubicBezTo>
                    <a:pt x="4510560" y="1540082"/>
                    <a:pt x="4350775" y="1349467"/>
                    <a:pt x="4201879" y="1392078"/>
                  </a:cubicBezTo>
                  <a:cubicBezTo>
                    <a:pt x="4078979" y="1427248"/>
                    <a:pt x="4043021" y="1607503"/>
                    <a:pt x="3925525" y="1657724"/>
                  </a:cubicBezTo>
                  <a:cubicBezTo>
                    <a:pt x="3777894" y="1720801"/>
                    <a:pt x="3594390" y="1620968"/>
                    <a:pt x="3444311" y="1678030"/>
                  </a:cubicBezTo>
                  <a:cubicBezTo>
                    <a:pt x="3344540" y="1715984"/>
                    <a:pt x="3295330" y="1840755"/>
                    <a:pt x="3196319" y="1880573"/>
                  </a:cubicBezTo>
                  <a:cubicBezTo>
                    <a:pt x="3045650" y="1941120"/>
                    <a:pt x="2865438" y="1870079"/>
                    <a:pt x="2710716" y="1919338"/>
                  </a:cubicBezTo>
                  <a:cubicBezTo>
                    <a:pt x="2598285" y="1955124"/>
                    <a:pt x="2524596" y="2102968"/>
                    <a:pt x="2406592" y="2100327"/>
                  </a:cubicBezTo>
                  <a:cubicBezTo>
                    <a:pt x="2341175" y="2098868"/>
                    <a:pt x="2300829" y="2022284"/>
                    <a:pt x="2242587" y="1992504"/>
                  </a:cubicBezTo>
                  <a:cubicBezTo>
                    <a:pt x="2127707" y="1933789"/>
                    <a:pt x="1991640" y="1920915"/>
                    <a:pt x="1880812" y="1854877"/>
                  </a:cubicBezTo>
                  <a:cubicBezTo>
                    <a:pt x="1717565" y="1757600"/>
                    <a:pt x="1595341" y="1603952"/>
                    <a:pt x="1448977" y="1482749"/>
                  </a:cubicBezTo>
                  <a:cubicBezTo>
                    <a:pt x="1312236" y="1369570"/>
                    <a:pt x="1184610" y="1242469"/>
                    <a:pt x="1032337" y="1151294"/>
                  </a:cubicBezTo>
                  <a:cubicBezTo>
                    <a:pt x="910198" y="1078168"/>
                    <a:pt x="763832" y="1052616"/>
                    <a:pt x="640175" y="982229"/>
                  </a:cubicBezTo>
                  <a:cubicBezTo>
                    <a:pt x="508750" y="907463"/>
                    <a:pt x="387539" y="814579"/>
                    <a:pt x="272913" y="715940"/>
                  </a:cubicBezTo>
                  <a:cubicBezTo>
                    <a:pt x="175927" y="632448"/>
                    <a:pt x="25173" y="568273"/>
                    <a:pt x="3903" y="442125"/>
                  </a:cubicBezTo>
                  <a:cubicBezTo>
                    <a:pt x="-23278" y="281377"/>
                    <a:pt x="213235" y="108"/>
                    <a:pt x="213235" y="108"/>
                  </a:cubicBezTo>
                  <a:close/>
                </a:path>
              </a:pathLst>
            </a:custGeom>
            <a:solidFill>
              <a:srgbClr val="5A3E2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751" name="Google Shape;1751;p24"/>
            <p:cNvGrpSpPr/>
            <p:nvPr/>
          </p:nvGrpSpPr>
          <p:grpSpPr>
            <a:xfrm>
              <a:off x="3373290" y="1643056"/>
              <a:ext cx="5494031" cy="2601248"/>
              <a:chOff x="3373290" y="1643056"/>
              <a:chExt cx="5494031" cy="2601248"/>
            </a:xfrm>
          </p:grpSpPr>
          <p:sp>
            <p:nvSpPr>
              <p:cNvPr id="1752" name="Google Shape;1752;p24"/>
              <p:cNvSpPr/>
              <p:nvPr/>
            </p:nvSpPr>
            <p:spPr>
              <a:xfrm>
                <a:off x="3373290" y="1655566"/>
                <a:ext cx="5494031" cy="2588738"/>
              </a:xfrm>
              <a:custGeom>
                <a:avLst/>
                <a:gdLst/>
                <a:ahLst/>
                <a:cxnLst/>
                <a:rect l="l" t="t" r="r" b="b"/>
                <a:pathLst>
                  <a:path w="5494031" h="2588738" extrusionOk="0">
                    <a:moveTo>
                      <a:pt x="31879" y="673761"/>
                    </a:moveTo>
                    <a:lnTo>
                      <a:pt x="2899660" y="3"/>
                    </a:lnTo>
                    <a:lnTo>
                      <a:pt x="5450319" y="1400652"/>
                    </a:lnTo>
                    <a:cubicBezTo>
                      <a:pt x="5499192" y="1434337"/>
                      <a:pt x="5500289" y="1515729"/>
                      <a:pt x="5491595" y="1606899"/>
                    </a:cubicBezTo>
                    <a:lnTo>
                      <a:pt x="2319774" y="2588741"/>
                    </a:lnTo>
                    <a:lnTo>
                      <a:pt x="51631" y="916633"/>
                    </a:lnTo>
                    <a:cubicBezTo>
                      <a:pt x="-26953" y="808695"/>
                      <a:pt x="4025" y="741791"/>
                      <a:pt x="31879" y="673761"/>
                    </a:cubicBezTo>
                    <a:close/>
                  </a:path>
                </a:pathLst>
              </a:custGeom>
              <a:solidFill>
                <a:srgbClr val="BA8F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3" name="Google Shape;1753;p24"/>
              <p:cNvSpPr/>
              <p:nvPr/>
            </p:nvSpPr>
            <p:spPr>
              <a:xfrm>
                <a:off x="3403438" y="1643056"/>
                <a:ext cx="5417764" cy="2327579"/>
              </a:xfrm>
              <a:custGeom>
                <a:avLst/>
                <a:gdLst/>
                <a:ahLst/>
                <a:cxnLst/>
                <a:rect l="l" t="t" r="r" b="b"/>
                <a:pathLst>
                  <a:path w="5417764" h="2327579" extrusionOk="0">
                    <a:moveTo>
                      <a:pt x="1732" y="686197"/>
                    </a:moveTo>
                    <a:lnTo>
                      <a:pt x="2927417" y="5"/>
                    </a:lnTo>
                    <a:lnTo>
                      <a:pt x="5419497" y="1412962"/>
                    </a:lnTo>
                    <a:lnTo>
                      <a:pt x="2287347" y="2327585"/>
                    </a:lnTo>
                    <a:close/>
                  </a:path>
                </a:pathLst>
              </a:custGeom>
              <a:solidFill>
                <a:srgbClr val="C69C6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754" name="Google Shape;1754;p24"/>
            <p:cNvSpPr/>
            <p:nvPr/>
          </p:nvSpPr>
          <p:spPr>
            <a:xfrm>
              <a:off x="3987052" y="2416786"/>
              <a:ext cx="119371" cy="71583"/>
            </a:xfrm>
            <a:custGeom>
              <a:avLst/>
              <a:gdLst/>
              <a:ahLst/>
              <a:cxnLst/>
              <a:rect l="l" t="t" r="r" b="b"/>
              <a:pathLst>
                <a:path w="119371" h="71583" extrusionOk="0">
                  <a:moveTo>
                    <a:pt x="121140" y="35919"/>
                  </a:moveTo>
                  <a:cubicBezTo>
                    <a:pt x="121140" y="55686"/>
                    <a:pt x="94418" y="71711"/>
                    <a:pt x="61454" y="71711"/>
                  </a:cubicBezTo>
                  <a:cubicBezTo>
                    <a:pt x="28490" y="71711"/>
                    <a:pt x="1769" y="55686"/>
                    <a:pt x="1769" y="35919"/>
                  </a:cubicBezTo>
                  <a:cubicBezTo>
                    <a:pt x="1769" y="16152"/>
                    <a:pt x="28490" y="127"/>
                    <a:pt x="61454" y="127"/>
                  </a:cubicBezTo>
                  <a:cubicBezTo>
                    <a:pt x="94418" y="127"/>
                    <a:pt x="121140" y="16152"/>
                    <a:pt x="121140" y="35919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5" name="Google Shape;1755;p24"/>
            <p:cNvSpPr/>
            <p:nvPr/>
          </p:nvSpPr>
          <p:spPr>
            <a:xfrm>
              <a:off x="4469785" y="2270962"/>
              <a:ext cx="119371" cy="71583"/>
            </a:xfrm>
            <a:custGeom>
              <a:avLst/>
              <a:gdLst/>
              <a:ahLst/>
              <a:cxnLst/>
              <a:rect l="l" t="t" r="r" b="b"/>
              <a:pathLst>
                <a:path w="119371" h="71583" extrusionOk="0">
                  <a:moveTo>
                    <a:pt x="121130" y="35922"/>
                  </a:moveTo>
                  <a:cubicBezTo>
                    <a:pt x="121130" y="55689"/>
                    <a:pt x="94408" y="71714"/>
                    <a:pt x="61444" y="71714"/>
                  </a:cubicBezTo>
                  <a:cubicBezTo>
                    <a:pt x="28480" y="71714"/>
                    <a:pt x="1758" y="55689"/>
                    <a:pt x="1758" y="35922"/>
                  </a:cubicBezTo>
                  <a:cubicBezTo>
                    <a:pt x="1758" y="16155"/>
                    <a:pt x="28480" y="130"/>
                    <a:pt x="61444" y="130"/>
                  </a:cubicBezTo>
                  <a:cubicBezTo>
                    <a:pt x="94408" y="130"/>
                    <a:pt x="121130" y="16155"/>
                    <a:pt x="121130" y="35922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6" name="Google Shape;1756;p24"/>
            <p:cNvSpPr/>
            <p:nvPr/>
          </p:nvSpPr>
          <p:spPr>
            <a:xfrm>
              <a:off x="4955134" y="2131765"/>
              <a:ext cx="119371" cy="71583"/>
            </a:xfrm>
            <a:custGeom>
              <a:avLst/>
              <a:gdLst/>
              <a:ahLst/>
              <a:cxnLst/>
              <a:rect l="l" t="t" r="r" b="b"/>
              <a:pathLst>
                <a:path w="119371" h="71583" extrusionOk="0">
                  <a:moveTo>
                    <a:pt x="121120" y="35925"/>
                  </a:moveTo>
                  <a:cubicBezTo>
                    <a:pt x="121120" y="55692"/>
                    <a:pt x="94398" y="71716"/>
                    <a:pt x="61434" y="71716"/>
                  </a:cubicBezTo>
                  <a:cubicBezTo>
                    <a:pt x="28471" y="71716"/>
                    <a:pt x="1749" y="55692"/>
                    <a:pt x="1749" y="35925"/>
                  </a:cubicBezTo>
                  <a:cubicBezTo>
                    <a:pt x="1749" y="16158"/>
                    <a:pt x="28471" y="133"/>
                    <a:pt x="61434" y="133"/>
                  </a:cubicBezTo>
                  <a:cubicBezTo>
                    <a:pt x="94398" y="133"/>
                    <a:pt x="121120" y="16158"/>
                    <a:pt x="121120" y="35925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7" name="Google Shape;1757;p24"/>
            <p:cNvSpPr/>
            <p:nvPr/>
          </p:nvSpPr>
          <p:spPr>
            <a:xfrm>
              <a:off x="5415161" y="2009441"/>
              <a:ext cx="119371" cy="71583"/>
            </a:xfrm>
            <a:custGeom>
              <a:avLst/>
              <a:gdLst/>
              <a:ahLst/>
              <a:cxnLst/>
              <a:rect l="l" t="t" r="r" b="b"/>
              <a:pathLst>
                <a:path w="119371" h="71583" extrusionOk="0">
                  <a:moveTo>
                    <a:pt x="121111" y="35927"/>
                  </a:moveTo>
                  <a:cubicBezTo>
                    <a:pt x="121111" y="55694"/>
                    <a:pt x="94389" y="71719"/>
                    <a:pt x="61425" y="71719"/>
                  </a:cubicBezTo>
                  <a:cubicBezTo>
                    <a:pt x="28461" y="71719"/>
                    <a:pt x="1740" y="55694"/>
                    <a:pt x="1740" y="35927"/>
                  </a:cubicBezTo>
                  <a:cubicBezTo>
                    <a:pt x="1740" y="16160"/>
                    <a:pt x="28461" y="136"/>
                    <a:pt x="61425" y="136"/>
                  </a:cubicBezTo>
                  <a:cubicBezTo>
                    <a:pt x="94389" y="136"/>
                    <a:pt x="121111" y="16160"/>
                    <a:pt x="121111" y="35927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8" name="Google Shape;1758;p24"/>
            <p:cNvSpPr/>
            <p:nvPr/>
          </p:nvSpPr>
          <p:spPr>
            <a:xfrm>
              <a:off x="5841424" y="1891337"/>
              <a:ext cx="119371" cy="71583"/>
            </a:xfrm>
            <a:custGeom>
              <a:avLst/>
              <a:gdLst/>
              <a:ahLst/>
              <a:cxnLst/>
              <a:rect l="l" t="t" r="r" b="b"/>
              <a:pathLst>
                <a:path w="119371" h="71583" extrusionOk="0">
                  <a:moveTo>
                    <a:pt x="121102" y="35930"/>
                  </a:moveTo>
                  <a:cubicBezTo>
                    <a:pt x="121102" y="55697"/>
                    <a:pt x="94381" y="71721"/>
                    <a:pt x="61417" y="71721"/>
                  </a:cubicBezTo>
                  <a:cubicBezTo>
                    <a:pt x="28453" y="71721"/>
                    <a:pt x="1731" y="55697"/>
                    <a:pt x="1731" y="35930"/>
                  </a:cubicBezTo>
                  <a:cubicBezTo>
                    <a:pt x="1731" y="16162"/>
                    <a:pt x="28453" y="138"/>
                    <a:pt x="61417" y="138"/>
                  </a:cubicBezTo>
                  <a:cubicBezTo>
                    <a:pt x="94381" y="138"/>
                    <a:pt x="121102" y="16162"/>
                    <a:pt x="121102" y="35930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9" name="Google Shape;1759;p24"/>
            <p:cNvSpPr/>
            <p:nvPr/>
          </p:nvSpPr>
          <p:spPr>
            <a:xfrm>
              <a:off x="6242365" y="1790103"/>
              <a:ext cx="119371" cy="71583"/>
            </a:xfrm>
            <a:custGeom>
              <a:avLst/>
              <a:gdLst/>
              <a:ahLst/>
              <a:cxnLst/>
              <a:rect l="l" t="t" r="r" b="b"/>
              <a:pathLst>
                <a:path w="119371" h="71583" extrusionOk="0">
                  <a:moveTo>
                    <a:pt x="121094" y="35932"/>
                  </a:moveTo>
                  <a:cubicBezTo>
                    <a:pt x="121094" y="55699"/>
                    <a:pt x="94373" y="71723"/>
                    <a:pt x="61409" y="71723"/>
                  </a:cubicBezTo>
                  <a:cubicBezTo>
                    <a:pt x="28445" y="71723"/>
                    <a:pt x="1723" y="55699"/>
                    <a:pt x="1723" y="35932"/>
                  </a:cubicBezTo>
                  <a:cubicBezTo>
                    <a:pt x="1723" y="16164"/>
                    <a:pt x="28445" y="140"/>
                    <a:pt x="61409" y="140"/>
                  </a:cubicBezTo>
                  <a:cubicBezTo>
                    <a:pt x="94373" y="140"/>
                    <a:pt x="121094" y="16165"/>
                    <a:pt x="121094" y="35932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0" name="Google Shape;1760;p24"/>
            <p:cNvSpPr/>
            <p:nvPr/>
          </p:nvSpPr>
          <p:spPr>
            <a:xfrm>
              <a:off x="4393026" y="2543791"/>
              <a:ext cx="99006" cy="59371"/>
            </a:xfrm>
            <a:custGeom>
              <a:avLst/>
              <a:gdLst/>
              <a:ahLst/>
              <a:cxnLst/>
              <a:rect l="l" t="t" r="r" b="b"/>
              <a:pathLst>
                <a:path w="99006" h="59371" extrusionOk="0">
                  <a:moveTo>
                    <a:pt x="100767" y="29811"/>
                  </a:moveTo>
                  <a:cubicBezTo>
                    <a:pt x="100767" y="46206"/>
                    <a:pt x="78603" y="59496"/>
                    <a:pt x="51263" y="59496"/>
                  </a:cubicBezTo>
                  <a:cubicBezTo>
                    <a:pt x="23923" y="59496"/>
                    <a:pt x="1760" y="46206"/>
                    <a:pt x="1760" y="29811"/>
                  </a:cubicBezTo>
                  <a:cubicBezTo>
                    <a:pt x="1760" y="13416"/>
                    <a:pt x="23923" y="125"/>
                    <a:pt x="51263" y="125"/>
                  </a:cubicBezTo>
                  <a:cubicBezTo>
                    <a:pt x="78603" y="125"/>
                    <a:pt x="100767" y="13416"/>
                    <a:pt x="100767" y="29811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1" name="Google Shape;1761;p24"/>
            <p:cNvSpPr/>
            <p:nvPr/>
          </p:nvSpPr>
          <p:spPr>
            <a:xfrm>
              <a:off x="4901588" y="2380043"/>
              <a:ext cx="99006" cy="59371"/>
            </a:xfrm>
            <a:custGeom>
              <a:avLst/>
              <a:gdLst/>
              <a:ahLst/>
              <a:cxnLst/>
              <a:rect l="l" t="t" r="r" b="b"/>
              <a:pathLst>
                <a:path w="99006" h="59371" extrusionOk="0">
                  <a:moveTo>
                    <a:pt x="100756" y="29814"/>
                  </a:moveTo>
                  <a:cubicBezTo>
                    <a:pt x="100756" y="46209"/>
                    <a:pt x="78593" y="59499"/>
                    <a:pt x="51253" y="59499"/>
                  </a:cubicBezTo>
                  <a:cubicBezTo>
                    <a:pt x="23913" y="59499"/>
                    <a:pt x="1749" y="46209"/>
                    <a:pt x="1749" y="29814"/>
                  </a:cubicBezTo>
                  <a:cubicBezTo>
                    <a:pt x="1749" y="13419"/>
                    <a:pt x="23913" y="128"/>
                    <a:pt x="51253" y="128"/>
                  </a:cubicBezTo>
                  <a:cubicBezTo>
                    <a:pt x="78593" y="128"/>
                    <a:pt x="100756" y="13419"/>
                    <a:pt x="100756" y="29814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2" name="Google Shape;1762;p24"/>
            <p:cNvSpPr/>
            <p:nvPr/>
          </p:nvSpPr>
          <p:spPr>
            <a:xfrm>
              <a:off x="5384321" y="2251939"/>
              <a:ext cx="99006" cy="59371"/>
            </a:xfrm>
            <a:custGeom>
              <a:avLst/>
              <a:gdLst/>
              <a:ahLst/>
              <a:cxnLst/>
              <a:rect l="l" t="t" r="r" b="b"/>
              <a:pathLst>
                <a:path w="99006" h="59371" extrusionOk="0">
                  <a:moveTo>
                    <a:pt x="100747" y="29816"/>
                  </a:moveTo>
                  <a:cubicBezTo>
                    <a:pt x="100747" y="46211"/>
                    <a:pt x="78584" y="59502"/>
                    <a:pt x="51244" y="59502"/>
                  </a:cubicBezTo>
                  <a:cubicBezTo>
                    <a:pt x="23904" y="59502"/>
                    <a:pt x="1740" y="46211"/>
                    <a:pt x="1740" y="29816"/>
                  </a:cubicBezTo>
                  <a:cubicBezTo>
                    <a:pt x="1740" y="13422"/>
                    <a:pt x="23904" y="131"/>
                    <a:pt x="51244" y="131"/>
                  </a:cubicBezTo>
                  <a:cubicBezTo>
                    <a:pt x="78584" y="131"/>
                    <a:pt x="100747" y="13422"/>
                    <a:pt x="100747" y="29816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3" name="Google Shape;1763;p24"/>
            <p:cNvSpPr/>
            <p:nvPr/>
          </p:nvSpPr>
          <p:spPr>
            <a:xfrm>
              <a:off x="5782729" y="2112521"/>
              <a:ext cx="99006" cy="59371"/>
            </a:xfrm>
            <a:custGeom>
              <a:avLst/>
              <a:gdLst/>
              <a:ahLst/>
              <a:cxnLst/>
              <a:rect l="l" t="t" r="r" b="b"/>
              <a:pathLst>
                <a:path w="99006" h="59371" extrusionOk="0">
                  <a:moveTo>
                    <a:pt x="100739" y="29819"/>
                  </a:moveTo>
                  <a:cubicBezTo>
                    <a:pt x="100739" y="46214"/>
                    <a:pt x="78575" y="59505"/>
                    <a:pt x="51235" y="59505"/>
                  </a:cubicBezTo>
                  <a:cubicBezTo>
                    <a:pt x="23895" y="59505"/>
                    <a:pt x="1732" y="46214"/>
                    <a:pt x="1732" y="29819"/>
                  </a:cubicBezTo>
                  <a:cubicBezTo>
                    <a:pt x="1732" y="13424"/>
                    <a:pt x="23895" y="134"/>
                    <a:pt x="51235" y="134"/>
                  </a:cubicBezTo>
                  <a:cubicBezTo>
                    <a:pt x="78575" y="134"/>
                    <a:pt x="100739" y="13424"/>
                    <a:pt x="100739" y="29819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4" name="Google Shape;1764;p24"/>
            <p:cNvSpPr/>
            <p:nvPr/>
          </p:nvSpPr>
          <p:spPr>
            <a:xfrm>
              <a:off x="6186877" y="1993473"/>
              <a:ext cx="99006" cy="59371"/>
            </a:xfrm>
            <a:custGeom>
              <a:avLst/>
              <a:gdLst/>
              <a:ahLst/>
              <a:cxnLst/>
              <a:rect l="l" t="t" r="r" b="b"/>
              <a:pathLst>
                <a:path w="99006" h="59371" extrusionOk="0">
                  <a:moveTo>
                    <a:pt x="100731" y="29822"/>
                  </a:moveTo>
                  <a:cubicBezTo>
                    <a:pt x="100731" y="46217"/>
                    <a:pt x="78567" y="59507"/>
                    <a:pt x="51227" y="59507"/>
                  </a:cubicBezTo>
                  <a:cubicBezTo>
                    <a:pt x="23887" y="59507"/>
                    <a:pt x="1724" y="46217"/>
                    <a:pt x="1724" y="29822"/>
                  </a:cubicBezTo>
                  <a:cubicBezTo>
                    <a:pt x="1724" y="13427"/>
                    <a:pt x="23887" y="136"/>
                    <a:pt x="51227" y="136"/>
                  </a:cubicBezTo>
                  <a:cubicBezTo>
                    <a:pt x="78567" y="136"/>
                    <a:pt x="100731" y="13427"/>
                    <a:pt x="100731" y="29822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5" name="Google Shape;1765;p24"/>
            <p:cNvSpPr/>
            <p:nvPr/>
          </p:nvSpPr>
          <p:spPr>
            <a:xfrm>
              <a:off x="4464805" y="2792647"/>
              <a:ext cx="119371" cy="71583"/>
            </a:xfrm>
            <a:custGeom>
              <a:avLst/>
              <a:gdLst/>
              <a:ahLst/>
              <a:cxnLst/>
              <a:rect l="l" t="t" r="r" b="b"/>
              <a:pathLst>
                <a:path w="119371" h="71583" extrusionOk="0">
                  <a:moveTo>
                    <a:pt x="121130" y="35912"/>
                  </a:moveTo>
                  <a:cubicBezTo>
                    <a:pt x="121130" y="55679"/>
                    <a:pt x="94408" y="71703"/>
                    <a:pt x="61445" y="71703"/>
                  </a:cubicBezTo>
                  <a:cubicBezTo>
                    <a:pt x="28481" y="71703"/>
                    <a:pt x="1759" y="55679"/>
                    <a:pt x="1759" y="35912"/>
                  </a:cubicBezTo>
                  <a:cubicBezTo>
                    <a:pt x="1759" y="16144"/>
                    <a:pt x="28481" y="120"/>
                    <a:pt x="61445" y="120"/>
                  </a:cubicBezTo>
                  <a:cubicBezTo>
                    <a:pt x="94408" y="120"/>
                    <a:pt x="121130" y="16144"/>
                    <a:pt x="121130" y="35912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6" name="Google Shape;1766;p24"/>
            <p:cNvSpPr/>
            <p:nvPr/>
          </p:nvSpPr>
          <p:spPr>
            <a:xfrm>
              <a:off x="4888451" y="2629951"/>
              <a:ext cx="119371" cy="71583"/>
            </a:xfrm>
            <a:custGeom>
              <a:avLst/>
              <a:gdLst/>
              <a:ahLst/>
              <a:cxnLst/>
              <a:rect l="l" t="t" r="r" b="b"/>
              <a:pathLst>
                <a:path w="119371" h="71583" extrusionOk="0">
                  <a:moveTo>
                    <a:pt x="121121" y="35915"/>
                  </a:moveTo>
                  <a:cubicBezTo>
                    <a:pt x="121121" y="55682"/>
                    <a:pt x="94399" y="71706"/>
                    <a:pt x="61436" y="71706"/>
                  </a:cubicBezTo>
                  <a:cubicBezTo>
                    <a:pt x="28472" y="71706"/>
                    <a:pt x="1750" y="55682"/>
                    <a:pt x="1750" y="35915"/>
                  </a:cubicBezTo>
                  <a:cubicBezTo>
                    <a:pt x="1750" y="16148"/>
                    <a:pt x="28472" y="123"/>
                    <a:pt x="61436" y="123"/>
                  </a:cubicBezTo>
                  <a:cubicBezTo>
                    <a:pt x="94399" y="123"/>
                    <a:pt x="121121" y="16148"/>
                    <a:pt x="121121" y="35915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7" name="Google Shape;1767;p24"/>
            <p:cNvSpPr/>
            <p:nvPr/>
          </p:nvSpPr>
          <p:spPr>
            <a:xfrm>
              <a:off x="5331596" y="2499191"/>
              <a:ext cx="119371" cy="71583"/>
            </a:xfrm>
            <a:custGeom>
              <a:avLst/>
              <a:gdLst/>
              <a:ahLst/>
              <a:cxnLst/>
              <a:rect l="l" t="t" r="r" b="b"/>
              <a:pathLst>
                <a:path w="119371" h="71583" extrusionOk="0">
                  <a:moveTo>
                    <a:pt x="121112" y="35917"/>
                  </a:moveTo>
                  <a:cubicBezTo>
                    <a:pt x="121112" y="55685"/>
                    <a:pt x="94391" y="71709"/>
                    <a:pt x="61427" y="71709"/>
                  </a:cubicBezTo>
                  <a:cubicBezTo>
                    <a:pt x="28463" y="71709"/>
                    <a:pt x="1741" y="55685"/>
                    <a:pt x="1741" y="35917"/>
                  </a:cubicBezTo>
                  <a:cubicBezTo>
                    <a:pt x="1741" y="16150"/>
                    <a:pt x="28463" y="126"/>
                    <a:pt x="61427" y="126"/>
                  </a:cubicBezTo>
                  <a:cubicBezTo>
                    <a:pt x="94391" y="126"/>
                    <a:pt x="121112" y="16150"/>
                    <a:pt x="121112" y="35917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8" name="Google Shape;1768;p24"/>
            <p:cNvSpPr/>
            <p:nvPr/>
          </p:nvSpPr>
          <p:spPr>
            <a:xfrm>
              <a:off x="5791623" y="2368430"/>
              <a:ext cx="119371" cy="71583"/>
            </a:xfrm>
            <a:custGeom>
              <a:avLst/>
              <a:gdLst/>
              <a:ahLst/>
              <a:cxnLst/>
              <a:rect l="l" t="t" r="r" b="b"/>
              <a:pathLst>
                <a:path w="119371" h="71583" extrusionOk="0">
                  <a:moveTo>
                    <a:pt x="121103" y="35920"/>
                  </a:moveTo>
                  <a:cubicBezTo>
                    <a:pt x="121103" y="55687"/>
                    <a:pt x="94381" y="71712"/>
                    <a:pt x="61418" y="71712"/>
                  </a:cubicBezTo>
                  <a:cubicBezTo>
                    <a:pt x="28454" y="71712"/>
                    <a:pt x="1732" y="55687"/>
                    <a:pt x="1732" y="35920"/>
                  </a:cubicBezTo>
                  <a:cubicBezTo>
                    <a:pt x="1732" y="16153"/>
                    <a:pt x="28454" y="128"/>
                    <a:pt x="61418" y="128"/>
                  </a:cubicBezTo>
                  <a:cubicBezTo>
                    <a:pt x="94381" y="128"/>
                    <a:pt x="121103" y="16153"/>
                    <a:pt x="121103" y="35920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9" name="Google Shape;1769;p24"/>
            <p:cNvSpPr/>
            <p:nvPr/>
          </p:nvSpPr>
          <p:spPr>
            <a:xfrm>
              <a:off x="6184123" y="2250324"/>
              <a:ext cx="119371" cy="71583"/>
            </a:xfrm>
            <a:custGeom>
              <a:avLst/>
              <a:gdLst/>
              <a:ahLst/>
              <a:cxnLst/>
              <a:rect l="l" t="t" r="r" b="b"/>
              <a:pathLst>
                <a:path w="119371" h="71583" extrusionOk="0">
                  <a:moveTo>
                    <a:pt x="121095" y="35922"/>
                  </a:moveTo>
                  <a:cubicBezTo>
                    <a:pt x="121095" y="55690"/>
                    <a:pt x="94374" y="71714"/>
                    <a:pt x="61410" y="71714"/>
                  </a:cubicBezTo>
                  <a:cubicBezTo>
                    <a:pt x="28446" y="71714"/>
                    <a:pt x="1724" y="55690"/>
                    <a:pt x="1724" y="35922"/>
                  </a:cubicBezTo>
                  <a:cubicBezTo>
                    <a:pt x="1724" y="16155"/>
                    <a:pt x="28446" y="131"/>
                    <a:pt x="61410" y="131"/>
                  </a:cubicBezTo>
                  <a:cubicBezTo>
                    <a:pt x="94374" y="131"/>
                    <a:pt x="121095" y="16155"/>
                    <a:pt x="121095" y="35922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0" name="Google Shape;1770;p24"/>
            <p:cNvSpPr/>
            <p:nvPr/>
          </p:nvSpPr>
          <p:spPr>
            <a:xfrm>
              <a:off x="6677913" y="2090037"/>
              <a:ext cx="119371" cy="71583"/>
            </a:xfrm>
            <a:custGeom>
              <a:avLst/>
              <a:gdLst/>
              <a:ahLst/>
              <a:cxnLst/>
              <a:rect l="l" t="t" r="r" b="b"/>
              <a:pathLst>
                <a:path w="119371" h="71583" extrusionOk="0">
                  <a:moveTo>
                    <a:pt x="121086" y="35926"/>
                  </a:moveTo>
                  <a:cubicBezTo>
                    <a:pt x="121086" y="55693"/>
                    <a:pt x="94364" y="71717"/>
                    <a:pt x="61400" y="71717"/>
                  </a:cubicBezTo>
                  <a:cubicBezTo>
                    <a:pt x="28436" y="71717"/>
                    <a:pt x="1714" y="55693"/>
                    <a:pt x="1714" y="35926"/>
                  </a:cubicBezTo>
                  <a:cubicBezTo>
                    <a:pt x="1714" y="16158"/>
                    <a:pt x="28436" y="134"/>
                    <a:pt x="61400" y="134"/>
                  </a:cubicBezTo>
                  <a:cubicBezTo>
                    <a:pt x="94364" y="134"/>
                    <a:pt x="121086" y="16158"/>
                    <a:pt x="121086" y="35926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1" name="Google Shape;1771;p24"/>
            <p:cNvSpPr/>
            <p:nvPr/>
          </p:nvSpPr>
          <p:spPr>
            <a:xfrm>
              <a:off x="5217729" y="3210463"/>
              <a:ext cx="119371" cy="71583"/>
            </a:xfrm>
            <a:custGeom>
              <a:avLst/>
              <a:gdLst/>
              <a:ahLst/>
              <a:cxnLst/>
              <a:rect l="l" t="t" r="r" b="b"/>
              <a:pathLst>
                <a:path w="119371" h="71583" extrusionOk="0">
                  <a:moveTo>
                    <a:pt x="121115" y="35903"/>
                  </a:moveTo>
                  <a:cubicBezTo>
                    <a:pt x="121115" y="55670"/>
                    <a:pt x="94393" y="71695"/>
                    <a:pt x="61429" y="71695"/>
                  </a:cubicBezTo>
                  <a:cubicBezTo>
                    <a:pt x="28465" y="71695"/>
                    <a:pt x="1743" y="55670"/>
                    <a:pt x="1743" y="35903"/>
                  </a:cubicBezTo>
                  <a:cubicBezTo>
                    <a:pt x="1743" y="16136"/>
                    <a:pt x="28465" y="112"/>
                    <a:pt x="61429" y="112"/>
                  </a:cubicBezTo>
                  <a:cubicBezTo>
                    <a:pt x="94393" y="112"/>
                    <a:pt x="121115" y="16136"/>
                    <a:pt x="121115" y="35903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2" name="Google Shape;1772;p24"/>
            <p:cNvSpPr/>
            <p:nvPr/>
          </p:nvSpPr>
          <p:spPr>
            <a:xfrm>
              <a:off x="5700462" y="3064639"/>
              <a:ext cx="119371" cy="71583"/>
            </a:xfrm>
            <a:custGeom>
              <a:avLst/>
              <a:gdLst/>
              <a:ahLst/>
              <a:cxnLst/>
              <a:rect l="l" t="t" r="r" b="b"/>
              <a:pathLst>
                <a:path w="119371" h="71583" extrusionOk="0">
                  <a:moveTo>
                    <a:pt x="121106" y="35906"/>
                  </a:moveTo>
                  <a:cubicBezTo>
                    <a:pt x="121106" y="55673"/>
                    <a:pt x="94384" y="71698"/>
                    <a:pt x="61420" y="71698"/>
                  </a:cubicBezTo>
                  <a:cubicBezTo>
                    <a:pt x="28456" y="71698"/>
                    <a:pt x="1734" y="55673"/>
                    <a:pt x="1734" y="35906"/>
                  </a:cubicBezTo>
                  <a:cubicBezTo>
                    <a:pt x="1734" y="16139"/>
                    <a:pt x="28456" y="115"/>
                    <a:pt x="61420" y="115"/>
                  </a:cubicBezTo>
                  <a:cubicBezTo>
                    <a:pt x="94384" y="115"/>
                    <a:pt x="121106" y="16139"/>
                    <a:pt x="121106" y="35906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3" name="Google Shape;1773;p24"/>
            <p:cNvSpPr/>
            <p:nvPr/>
          </p:nvSpPr>
          <p:spPr>
            <a:xfrm>
              <a:off x="6185811" y="2925443"/>
              <a:ext cx="119371" cy="71583"/>
            </a:xfrm>
            <a:custGeom>
              <a:avLst/>
              <a:gdLst/>
              <a:ahLst/>
              <a:cxnLst/>
              <a:rect l="l" t="t" r="r" b="b"/>
              <a:pathLst>
                <a:path w="119371" h="71583" extrusionOk="0">
                  <a:moveTo>
                    <a:pt x="121096" y="35909"/>
                  </a:moveTo>
                  <a:cubicBezTo>
                    <a:pt x="121096" y="55676"/>
                    <a:pt x="94374" y="71700"/>
                    <a:pt x="61410" y="71700"/>
                  </a:cubicBezTo>
                  <a:cubicBezTo>
                    <a:pt x="28446" y="71700"/>
                    <a:pt x="1725" y="55676"/>
                    <a:pt x="1725" y="35909"/>
                  </a:cubicBezTo>
                  <a:cubicBezTo>
                    <a:pt x="1725" y="16142"/>
                    <a:pt x="28446" y="117"/>
                    <a:pt x="61410" y="117"/>
                  </a:cubicBezTo>
                  <a:cubicBezTo>
                    <a:pt x="94374" y="117"/>
                    <a:pt x="121096" y="16142"/>
                    <a:pt x="121096" y="35909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4" name="Google Shape;1774;p24"/>
            <p:cNvSpPr/>
            <p:nvPr/>
          </p:nvSpPr>
          <p:spPr>
            <a:xfrm>
              <a:off x="6645838" y="2803118"/>
              <a:ext cx="119371" cy="71583"/>
            </a:xfrm>
            <a:custGeom>
              <a:avLst/>
              <a:gdLst/>
              <a:ahLst/>
              <a:cxnLst/>
              <a:rect l="l" t="t" r="r" b="b"/>
              <a:pathLst>
                <a:path w="119371" h="71583" extrusionOk="0">
                  <a:moveTo>
                    <a:pt x="121087" y="35911"/>
                  </a:moveTo>
                  <a:cubicBezTo>
                    <a:pt x="121087" y="55678"/>
                    <a:pt x="94365" y="71703"/>
                    <a:pt x="61401" y="71703"/>
                  </a:cubicBezTo>
                  <a:cubicBezTo>
                    <a:pt x="28437" y="71703"/>
                    <a:pt x="1715" y="55678"/>
                    <a:pt x="1715" y="35911"/>
                  </a:cubicBezTo>
                  <a:cubicBezTo>
                    <a:pt x="1715" y="16144"/>
                    <a:pt x="28437" y="120"/>
                    <a:pt x="61401" y="120"/>
                  </a:cubicBezTo>
                  <a:cubicBezTo>
                    <a:pt x="94365" y="120"/>
                    <a:pt x="121087" y="16144"/>
                    <a:pt x="121087" y="35911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5" name="Google Shape;1775;p24"/>
            <p:cNvSpPr/>
            <p:nvPr/>
          </p:nvSpPr>
          <p:spPr>
            <a:xfrm>
              <a:off x="7072101" y="2685012"/>
              <a:ext cx="119371" cy="71583"/>
            </a:xfrm>
            <a:custGeom>
              <a:avLst/>
              <a:gdLst/>
              <a:ahLst/>
              <a:cxnLst/>
              <a:rect l="l" t="t" r="r" b="b"/>
              <a:pathLst>
                <a:path w="119371" h="71583" extrusionOk="0">
                  <a:moveTo>
                    <a:pt x="121078" y="35914"/>
                  </a:moveTo>
                  <a:cubicBezTo>
                    <a:pt x="121078" y="55681"/>
                    <a:pt x="94356" y="71705"/>
                    <a:pt x="61393" y="71705"/>
                  </a:cubicBezTo>
                  <a:cubicBezTo>
                    <a:pt x="28429" y="71705"/>
                    <a:pt x="1707" y="55681"/>
                    <a:pt x="1707" y="35914"/>
                  </a:cubicBezTo>
                  <a:cubicBezTo>
                    <a:pt x="1707" y="16147"/>
                    <a:pt x="28429" y="122"/>
                    <a:pt x="61393" y="122"/>
                  </a:cubicBezTo>
                  <a:cubicBezTo>
                    <a:pt x="94356" y="122"/>
                    <a:pt x="121078" y="16147"/>
                    <a:pt x="121078" y="35914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6" name="Google Shape;1776;p24"/>
            <p:cNvSpPr/>
            <p:nvPr/>
          </p:nvSpPr>
          <p:spPr>
            <a:xfrm>
              <a:off x="7473042" y="2583778"/>
              <a:ext cx="119371" cy="71583"/>
            </a:xfrm>
            <a:custGeom>
              <a:avLst/>
              <a:gdLst/>
              <a:ahLst/>
              <a:cxnLst/>
              <a:rect l="l" t="t" r="r" b="b"/>
              <a:pathLst>
                <a:path w="119371" h="71583" extrusionOk="0">
                  <a:moveTo>
                    <a:pt x="121070" y="35916"/>
                  </a:moveTo>
                  <a:cubicBezTo>
                    <a:pt x="121070" y="55683"/>
                    <a:pt x="94348" y="71707"/>
                    <a:pt x="61385" y="71707"/>
                  </a:cubicBezTo>
                  <a:cubicBezTo>
                    <a:pt x="28421" y="71707"/>
                    <a:pt x="1699" y="55683"/>
                    <a:pt x="1699" y="35916"/>
                  </a:cubicBezTo>
                  <a:cubicBezTo>
                    <a:pt x="1699" y="16149"/>
                    <a:pt x="28421" y="124"/>
                    <a:pt x="61385" y="124"/>
                  </a:cubicBezTo>
                  <a:cubicBezTo>
                    <a:pt x="94348" y="124"/>
                    <a:pt x="121070" y="16149"/>
                    <a:pt x="121070" y="35916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7" name="Google Shape;1777;p24"/>
            <p:cNvSpPr/>
            <p:nvPr/>
          </p:nvSpPr>
          <p:spPr>
            <a:xfrm>
              <a:off x="5623703" y="3337468"/>
              <a:ext cx="99006" cy="59371"/>
            </a:xfrm>
            <a:custGeom>
              <a:avLst/>
              <a:gdLst/>
              <a:ahLst/>
              <a:cxnLst/>
              <a:rect l="l" t="t" r="r" b="b"/>
              <a:pathLst>
                <a:path w="99006" h="59371" extrusionOk="0">
                  <a:moveTo>
                    <a:pt x="100742" y="29795"/>
                  </a:moveTo>
                  <a:cubicBezTo>
                    <a:pt x="100742" y="46190"/>
                    <a:pt x="78579" y="59480"/>
                    <a:pt x="51239" y="59480"/>
                  </a:cubicBezTo>
                  <a:cubicBezTo>
                    <a:pt x="23899" y="59480"/>
                    <a:pt x="1735" y="46190"/>
                    <a:pt x="1735" y="29795"/>
                  </a:cubicBezTo>
                  <a:cubicBezTo>
                    <a:pt x="1735" y="13400"/>
                    <a:pt x="23899" y="109"/>
                    <a:pt x="51239" y="109"/>
                  </a:cubicBezTo>
                  <a:cubicBezTo>
                    <a:pt x="78579" y="109"/>
                    <a:pt x="100742" y="13400"/>
                    <a:pt x="100742" y="29795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8" name="Google Shape;1778;p24"/>
            <p:cNvSpPr/>
            <p:nvPr/>
          </p:nvSpPr>
          <p:spPr>
            <a:xfrm>
              <a:off x="6132181" y="3173720"/>
              <a:ext cx="99006" cy="59371"/>
            </a:xfrm>
            <a:custGeom>
              <a:avLst/>
              <a:gdLst/>
              <a:ahLst/>
              <a:cxnLst/>
              <a:rect l="l" t="t" r="r" b="b"/>
              <a:pathLst>
                <a:path w="99006" h="59371" extrusionOk="0">
                  <a:moveTo>
                    <a:pt x="100732" y="29798"/>
                  </a:moveTo>
                  <a:cubicBezTo>
                    <a:pt x="100732" y="46193"/>
                    <a:pt x="78569" y="59484"/>
                    <a:pt x="51229" y="59484"/>
                  </a:cubicBezTo>
                  <a:cubicBezTo>
                    <a:pt x="23889" y="59484"/>
                    <a:pt x="1725" y="46193"/>
                    <a:pt x="1725" y="29798"/>
                  </a:cubicBezTo>
                  <a:cubicBezTo>
                    <a:pt x="1725" y="13403"/>
                    <a:pt x="23889" y="112"/>
                    <a:pt x="51229" y="112"/>
                  </a:cubicBezTo>
                  <a:cubicBezTo>
                    <a:pt x="78569" y="112"/>
                    <a:pt x="100732" y="13403"/>
                    <a:pt x="100732" y="29798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9" name="Google Shape;1779;p24"/>
            <p:cNvSpPr/>
            <p:nvPr/>
          </p:nvSpPr>
          <p:spPr>
            <a:xfrm>
              <a:off x="6614913" y="3045617"/>
              <a:ext cx="99006" cy="59371"/>
            </a:xfrm>
            <a:custGeom>
              <a:avLst/>
              <a:gdLst/>
              <a:ahLst/>
              <a:cxnLst/>
              <a:rect l="l" t="t" r="r" b="b"/>
              <a:pathLst>
                <a:path w="99006" h="59371" extrusionOk="0">
                  <a:moveTo>
                    <a:pt x="100722" y="29801"/>
                  </a:moveTo>
                  <a:cubicBezTo>
                    <a:pt x="100722" y="46196"/>
                    <a:pt x="78559" y="59486"/>
                    <a:pt x="51218" y="59486"/>
                  </a:cubicBezTo>
                  <a:cubicBezTo>
                    <a:pt x="23878" y="59486"/>
                    <a:pt x="1715" y="46196"/>
                    <a:pt x="1715" y="29801"/>
                  </a:cubicBezTo>
                  <a:cubicBezTo>
                    <a:pt x="1715" y="13406"/>
                    <a:pt x="23878" y="115"/>
                    <a:pt x="51218" y="115"/>
                  </a:cubicBezTo>
                  <a:cubicBezTo>
                    <a:pt x="78559" y="115"/>
                    <a:pt x="100722" y="13406"/>
                    <a:pt x="100722" y="29801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0" name="Google Shape;1780;p24"/>
            <p:cNvSpPr/>
            <p:nvPr/>
          </p:nvSpPr>
          <p:spPr>
            <a:xfrm>
              <a:off x="7013406" y="2906198"/>
              <a:ext cx="99006" cy="59371"/>
            </a:xfrm>
            <a:custGeom>
              <a:avLst/>
              <a:gdLst/>
              <a:ahLst/>
              <a:cxnLst/>
              <a:rect l="l" t="t" r="r" b="b"/>
              <a:pathLst>
                <a:path w="99006" h="59371" extrusionOk="0">
                  <a:moveTo>
                    <a:pt x="100715" y="29803"/>
                  </a:moveTo>
                  <a:cubicBezTo>
                    <a:pt x="100715" y="46198"/>
                    <a:pt x="78551" y="59489"/>
                    <a:pt x="51211" y="59489"/>
                  </a:cubicBezTo>
                  <a:cubicBezTo>
                    <a:pt x="23871" y="59489"/>
                    <a:pt x="1708" y="46198"/>
                    <a:pt x="1708" y="29803"/>
                  </a:cubicBezTo>
                  <a:cubicBezTo>
                    <a:pt x="1708" y="13409"/>
                    <a:pt x="23871" y="118"/>
                    <a:pt x="51211" y="118"/>
                  </a:cubicBezTo>
                  <a:cubicBezTo>
                    <a:pt x="78551" y="118"/>
                    <a:pt x="100715" y="13409"/>
                    <a:pt x="100715" y="29803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1" name="Google Shape;1781;p24"/>
            <p:cNvSpPr/>
            <p:nvPr/>
          </p:nvSpPr>
          <p:spPr>
            <a:xfrm>
              <a:off x="7417554" y="2787150"/>
              <a:ext cx="99006" cy="59371"/>
            </a:xfrm>
            <a:custGeom>
              <a:avLst/>
              <a:gdLst/>
              <a:ahLst/>
              <a:cxnLst/>
              <a:rect l="l" t="t" r="r" b="b"/>
              <a:pathLst>
                <a:path w="99006" h="59371" extrusionOk="0">
                  <a:moveTo>
                    <a:pt x="100707" y="29806"/>
                  </a:moveTo>
                  <a:cubicBezTo>
                    <a:pt x="100707" y="46201"/>
                    <a:pt x="78543" y="59491"/>
                    <a:pt x="51203" y="59491"/>
                  </a:cubicBezTo>
                  <a:cubicBezTo>
                    <a:pt x="23863" y="59491"/>
                    <a:pt x="1700" y="46201"/>
                    <a:pt x="1700" y="29806"/>
                  </a:cubicBezTo>
                  <a:cubicBezTo>
                    <a:pt x="1700" y="13411"/>
                    <a:pt x="23863" y="120"/>
                    <a:pt x="51203" y="120"/>
                  </a:cubicBezTo>
                  <a:cubicBezTo>
                    <a:pt x="78543" y="120"/>
                    <a:pt x="100707" y="13411"/>
                    <a:pt x="100707" y="29806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2" name="Google Shape;1782;p24"/>
            <p:cNvSpPr/>
            <p:nvPr/>
          </p:nvSpPr>
          <p:spPr>
            <a:xfrm>
              <a:off x="5695482" y="3586325"/>
              <a:ext cx="119371" cy="71583"/>
            </a:xfrm>
            <a:custGeom>
              <a:avLst/>
              <a:gdLst/>
              <a:ahLst/>
              <a:cxnLst/>
              <a:rect l="l" t="t" r="r" b="b"/>
              <a:pathLst>
                <a:path w="119371" h="71583" extrusionOk="0">
                  <a:moveTo>
                    <a:pt x="121105" y="35896"/>
                  </a:moveTo>
                  <a:cubicBezTo>
                    <a:pt x="121105" y="55663"/>
                    <a:pt x="94383" y="71687"/>
                    <a:pt x="61419" y="71687"/>
                  </a:cubicBezTo>
                  <a:cubicBezTo>
                    <a:pt x="28455" y="71687"/>
                    <a:pt x="1734" y="55663"/>
                    <a:pt x="1734" y="35896"/>
                  </a:cubicBezTo>
                  <a:cubicBezTo>
                    <a:pt x="1734" y="16129"/>
                    <a:pt x="28455" y="104"/>
                    <a:pt x="61419" y="104"/>
                  </a:cubicBezTo>
                  <a:cubicBezTo>
                    <a:pt x="94383" y="104"/>
                    <a:pt x="121105" y="16129"/>
                    <a:pt x="121105" y="35896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3" name="Google Shape;1783;p24"/>
            <p:cNvSpPr/>
            <p:nvPr/>
          </p:nvSpPr>
          <p:spPr>
            <a:xfrm>
              <a:off x="6119128" y="3423629"/>
              <a:ext cx="119371" cy="71583"/>
            </a:xfrm>
            <a:custGeom>
              <a:avLst/>
              <a:gdLst/>
              <a:ahLst/>
              <a:cxnLst/>
              <a:rect l="l" t="t" r="r" b="b"/>
              <a:pathLst>
                <a:path w="119371" h="71583" extrusionOk="0">
                  <a:moveTo>
                    <a:pt x="121097" y="35899"/>
                  </a:moveTo>
                  <a:cubicBezTo>
                    <a:pt x="121097" y="55666"/>
                    <a:pt x="94375" y="71690"/>
                    <a:pt x="61411" y="71690"/>
                  </a:cubicBezTo>
                  <a:cubicBezTo>
                    <a:pt x="28448" y="71690"/>
                    <a:pt x="1726" y="55666"/>
                    <a:pt x="1726" y="35899"/>
                  </a:cubicBezTo>
                  <a:cubicBezTo>
                    <a:pt x="1726" y="16132"/>
                    <a:pt x="28448" y="107"/>
                    <a:pt x="61411" y="107"/>
                  </a:cubicBezTo>
                  <a:cubicBezTo>
                    <a:pt x="94375" y="107"/>
                    <a:pt x="121097" y="16132"/>
                    <a:pt x="121097" y="35899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4" name="Google Shape;1784;p24"/>
            <p:cNvSpPr/>
            <p:nvPr/>
          </p:nvSpPr>
          <p:spPr>
            <a:xfrm>
              <a:off x="6562273" y="3292869"/>
              <a:ext cx="119371" cy="71583"/>
            </a:xfrm>
            <a:custGeom>
              <a:avLst/>
              <a:gdLst/>
              <a:ahLst/>
              <a:cxnLst/>
              <a:rect l="l" t="t" r="r" b="b"/>
              <a:pathLst>
                <a:path w="119371" h="71583" extrusionOk="0">
                  <a:moveTo>
                    <a:pt x="121088" y="35902"/>
                  </a:moveTo>
                  <a:cubicBezTo>
                    <a:pt x="121088" y="55669"/>
                    <a:pt x="94366" y="71693"/>
                    <a:pt x="61403" y="71693"/>
                  </a:cubicBezTo>
                  <a:cubicBezTo>
                    <a:pt x="28439" y="71693"/>
                    <a:pt x="1717" y="55669"/>
                    <a:pt x="1717" y="35902"/>
                  </a:cubicBezTo>
                  <a:cubicBezTo>
                    <a:pt x="1717" y="16134"/>
                    <a:pt x="28439" y="110"/>
                    <a:pt x="61403" y="110"/>
                  </a:cubicBezTo>
                  <a:cubicBezTo>
                    <a:pt x="94366" y="110"/>
                    <a:pt x="121088" y="16134"/>
                    <a:pt x="121088" y="35902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5" name="Google Shape;1785;p24"/>
            <p:cNvSpPr/>
            <p:nvPr/>
          </p:nvSpPr>
          <p:spPr>
            <a:xfrm>
              <a:off x="7022300" y="3162108"/>
              <a:ext cx="119371" cy="71583"/>
            </a:xfrm>
            <a:custGeom>
              <a:avLst/>
              <a:gdLst/>
              <a:ahLst/>
              <a:cxnLst/>
              <a:rect l="l" t="t" r="r" b="b"/>
              <a:pathLst>
                <a:path w="119371" h="71583" extrusionOk="0">
                  <a:moveTo>
                    <a:pt x="121079" y="35904"/>
                  </a:moveTo>
                  <a:cubicBezTo>
                    <a:pt x="121079" y="55671"/>
                    <a:pt x="94357" y="71696"/>
                    <a:pt x="61393" y="71696"/>
                  </a:cubicBezTo>
                  <a:cubicBezTo>
                    <a:pt x="28430" y="71696"/>
                    <a:pt x="1708" y="55671"/>
                    <a:pt x="1708" y="35904"/>
                  </a:cubicBezTo>
                  <a:cubicBezTo>
                    <a:pt x="1708" y="16137"/>
                    <a:pt x="28430" y="113"/>
                    <a:pt x="61393" y="113"/>
                  </a:cubicBezTo>
                  <a:cubicBezTo>
                    <a:pt x="94357" y="113"/>
                    <a:pt x="121079" y="16137"/>
                    <a:pt x="121079" y="35904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6" name="Google Shape;1786;p24"/>
            <p:cNvSpPr/>
            <p:nvPr/>
          </p:nvSpPr>
          <p:spPr>
            <a:xfrm>
              <a:off x="7414800" y="3044001"/>
              <a:ext cx="119371" cy="71583"/>
            </a:xfrm>
            <a:custGeom>
              <a:avLst/>
              <a:gdLst/>
              <a:ahLst/>
              <a:cxnLst/>
              <a:rect l="l" t="t" r="r" b="b"/>
              <a:pathLst>
                <a:path w="119371" h="71583" extrusionOk="0">
                  <a:moveTo>
                    <a:pt x="121071" y="35907"/>
                  </a:moveTo>
                  <a:cubicBezTo>
                    <a:pt x="121071" y="55674"/>
                    <a:pt x="94349" y="71698"/>
                    <a:pt x="61386" y="71698"/>
                  </a:cubicBezTo>
                  <a:cubicBezTo>
                    <a:pt x="28422" y="71698"/>
                    <a:pt x="1700" y="55674"/>
                    <a:pt x="1700" y="35907"/>
                  </a:cubicBezTo>
                  <a:cubicBezTo>
                    <a:pt x="1700" y="16139"/>
                    <a:pt x="28422" y="115"/>
                    <a:pt x="61386" y="115"/>
                  </a:cubicBezTo>
                  <a:cubicBezTo>
                    <a:pt x="94349" y="115"/>
                    <a:pt x="121071" y="16139"/>
                    <a:pt x="121071" y="35907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7" name="Google Shape;1787;p24"/>
            <p:cNvSpPr/>
            <p:nvPr/>
          </p:nvSpPr>
          <p:spPr>
            <a:xfrm>
              <a:off x="7908590" y="2883714"/>
              <a:ext cx="119371" cy="71583"/>
            </a:xfrm>
            <a:custGeom>
              <a:avLst/>
              <a:gdLst/>
              <a:ahLst/>
              <a:cxnLst/>
              <a:rect l="l" t="t" r="r" b="b"/>
              <a:pathLst>
                <a:path w="119371" h="71583" extrusionOk="0">
                  <a:moveTo>
                    <a:pt x="121061" y="35910"/>
                  </a:moveTo>
                  <a:cubicBezTo>
                    <a:pt x="121061" y="55677"/>
                    <a:pt x="94340" y="71701"/>
                    <a:pt x="61376" y="71701"/>
                  </a:cubicBezTo>
                  <a:cubicBezTo>
                    <a:pt x="28412" y="71701"/>
                    <a:pt x="1690" y="55677"/>
                    <a:pt x="1690" y="35910"/>
                  </a:cubicBezTo>
                  <a:cubicBezTo>
                    <a:pt x="1690" y="16143"/>
                    <a:pt x="28412" y="118"/>
                    <a:pt x="61376" y="118"/>
                  </a:cubicBezTo>
                  <a:cubicBezTo>
                    <a:pt x="94340" y="118"/>
                    <a:pt x="121061" y="16143"/>
                    <a:pt x="121061" y="35910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8" name="Google Shape;1788;p24"/>
            <p:cNvSpPr/>
            <p:nvPr/>
          </p:nvSpPr>
          <p:spPr>
            <a:xfrm>
              <a:off x="4714157" y="2362871"/>
              <a:ext cx="2555890" cy="771570"/>
            </a:xfrm>
            <a:custGeom>
              <a:avLst/>
              <a:gdLst/>
              <a:ahLst/>
              <a:cxnLst/>
              <a:rect l="l" t="t" r="r" b="b"/>
              <a:pathLst>
                <a:path w="2555890" h="771570" extrusionOk="0">
                  <a:moveTo>
                    <a:pt x="1729" y="696536"/>
                  </a:moveTo>
                  <a:lnTo>
                    <a:pt x="2449493" y="122"/>
                  </a:lnTo>
                  <a:cubicBezTo>
                    <a:pt x="2492035" y="4616"/>
                    <a:pt x="2541666" y="-5168"/>
                    <a:pt x="2557620" y="52485"/>
                  </a:cubicBezTo>
                  <a:lnTo>
                    <a:pt x="125556" y="771692"/>
                  </a:lnTo>
                  <a:cubicBezTo>
                    <a:pt x="71872" y="751406"/>
                    <a:pt x="6371" y="735685"/>
                    <a:pt x="1729" y="69653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9" name="Google Shape;1789;p24"/>
            <p:cNvSpPr/>
            <p:nvPr/>
          </p:nvSpPr>
          <p:spPr>
            <a:xfrm>
              <a:off x="4701580" y="2331216"/>
              <a:ext cx="2588863" cy="835356"/>
            </a:xfrm>
            <a:custGeom>
              <a:avLst/>
              <a:gdLst/>
              <a:ahLst/>
              <a:cxnLst/>
              <a:rect l="l" t="t" r="r" b="b"/>
              <a:pathLst>
                <a:path w="2588863" h="835356" extrusionOk="0">
                  <a:moveTo>
                    <a:pt x="1729" y="699160"/>
                  </a:moveTo>
                  <a:lnTo>
                    <a:pt x="2441811" y="1073"/>
                  </a:lnTo>
                  <a:cubicBezTo>
                    <a:pt x="2517526" y="-7110"/>
                    <a:pt x="2600584" y="37990"/>
                    <a:pt x="2589611" y="116520"/>
                  </a:cubicBezTo>
                  <a:lnTo>
                    <a:pt x="133996" y="835478"/>
                  </a:lnTo>
                  <a:cubicBezTo>
                    <a:pt x="80313" y="815191"/>
                    <a:pt x="10507" y="780489"/>
                    <a:pt x="1729" y="699160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90" name="Google Shape;1790;p24"/>
          <p:cNvGrpSpPr/>
          <p:nvPr/>
        </p:nvGrpSpPr>
        <p:grpSpPr>
          <a:xfrm>
            <a:off x="5379359" y="3981928"/>
            <a:ext cx="785452" cy="506006"/>
            <a:chOff x="3324260" y="1643056"/>
            <a:chExt cx="5543061" cy="3570968"/>
          </a:xfrm>
        </p:grpSpPr>
        <p:grpSp>
          <p:nvGrpSpPr>
            <p:cNvPr id="1791" name="Google Shape;1791;p24"/>
            <p:cNvGrpSpPr/>
            <p:nvPr/>
          </p:nvGrpSpPr>
          <p:grpSpPr>
            <a:xfrm>
              <a:off x="3324260" y="2612776"/>
              <a:ext cx="5473358" cy="2601248"/>
              <a:chOff x="3324260" y="2612776"/>
              <a:chExt cx="5473358" cy="2601248"/>
            </a:xfrm>
          </p:grpSpPr>
          <p:sp>
            <p:nvSpPr>
              <p:cNvPr id="1792" name="Google Shape;1792;p24"/>
              <p:cNvSpPr/>
              <p:nvPr/>
            </p:nvSpPr>
            <p:spPr>
              <a:xfrm>
                <a:off x="3324260" y="2625286"/>
                <a:ext cx="5473358" cy="2588738"/>
              </a:xfrm>
              <a:custGeom>
                <a:avLst/>
                <a:gdLst/>
                <a:ahLst/>
                <a:cxnLst/>
                <a:rect l="l" t="t" r="r" b="b"/>
                <a:pathLst>
                  <a:path w="5473358" h="2588738" extrusionOk="0">
                    <a:moveTo>
                      <a:pt x="36275" y="673856"/>
                    </a:moveTo>
                    <a:lnTo>
                      <a:pt x="2904056" y="98"/>
                    </a:lnTo>
                    <a:lnTo>
                      <a:pt x="5454715" y="1400747"/>
                    </a:lnTo>
                    <a:cubicBezTo>
                      <a:pt x="5460623" y="1462070"/>
                      <a:pt x="5498776" y="1469611"/>
                      <a:pt x="5452436" y="1617869"/>
                    </a:cubicBezTo>
                    <a:lnTo>
                      <a:pt x="2324170" y="2588837"/>
                    </a:lnTo>
                    <a:lnTo>
                      <a:pt x="56027" y="916728"/>
                    </a:lnTo>
                    <a:cubicBezTo>
                      <a:pt x="-38764" y="801490"/>
                      <a:pt x="14920" y="743936"/>
                      <a:pt x="36275" y="673856"/>
                    </a:cubicBezTo>
                    <a:close/>
                  </a:path>
                </a:pathLst>
              </a:custGeom>
              <a:solidFill>
                <a:srgbClr val="BA8F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3" name="Google Shape;1793;p24"/>
              <p:cNvSpPr/>
              <p:nvPr/>
            </p:nvSpPr>
            <p:spPr>
              <a:xfrm>
                <a:off x="3358808" y="2612776"/>
                <a:ext cx="5417764" cy="2327579"/>
              </a:xfrm>
              <a:custGeom>
                <a:avLst/>
                <a:gdLst/>
                <a:ahLst/>
                <a:cxnLst/>
                <a:rect l="l" t="t" r="r" b="b"/>
                <a:pathLst>
                  <a:path w="5417764" h="2327579" extrusionOk="0">
                    <a:moveTo>
                      <a:pt x="1727" y="686292"/>
                    </a:moveTo>
                    <a:lnTo>
                      <a:pt x="2927413" y="101"/>
                    </a:lnTo>
                    <a:lnTo>
                      <a:pt x="5419492" y="1413057"/>
                    </a:lnTo>
                    <a:lnTo>
                      <a:pt x="2287343" y="2327681"/>
                    </a:lnTo>
                    <a:close/>
                  </a:path>
                </a:pathLst>
              </a:custGeom>
              <a:solidFill>
                <a:srgbClr val="C69C6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794" name="Google Shape;1794;p24"/>
            <p:cNvSpPr/>
            <p:nvPr/>
          </p:nvSpPr>
          <p:spPr>
            <a:xfrm>
              <a:off x="3477323" y="2582015"/>
              <a:ext cx="5192459" cy="2207760"/>
            </a:xfrm>
            <a:custGeom>
              <a:avLst/>
              <a:gdLst/>
              <a:ahLst/>
              <a:cxnLst/>
              <a:rect l="l" t="t" r="r" b="b"/>
              <a:pathLst>
                <a:path w="5192459" h="2207760" extrusionOk="0">
                  <a:moveTo>
                    <a:pt x="211308" y="103"/>
                  </a:moveTo>
                  <a:lnTo>
                    <a:pt x="5086832" y="626665"/>
                  </a:lnTo>
                  <a:cubicBezTo>
                    <a:pt x="5086832" y="626665"/>
                    <a:pt x="5198927" y="944731"/>
                    <a:pt x="5194031" y="1109526"/>
                  </a:cubicBezTo>
                  <a:cubicBezTo>
                    <a:pt x="5190824" y="1217031"/>
                    <a:pt x="5185337" y="1347673"/>
                    <a:pt x="5105571" y="1419836"/>
                  </a:cubicBezTo>
                  <a:cubicBezTo>
                    <a:pt x="5010274" y="1506020"/>
                    <a:pt x="4849644" y="1452644"/>
                    <a:pt x="4726070" y="1487924"/>
                  </a:cubicBezTo>
                  <a:cubicBezTo>
                    <a:pt x="4581647" y="1529169"/>
                    <a:pt x="4454782" y="1625653"/>
                    <a:pt x="4307403" y="1654538"/>
                  </a:cubicBezTo>
                  <a:cubicBezTo>
                    <a:pt x="4181888" y="1679138"/>
                    <a:pt x="4047762" y="1626868"/>
                    <a:pt x="3923598" y="1657719"/>
                  </a:cubicBezTo>
                  <a:cubicBezTo>
                    <a:pt x="3800446" y="1688317"/>
                    <a:pt x="3706921" y="1795650"/>
                    <a:pt x="3585626" y="1833124"/>
                  </a:cubicBezTo>
                  <a:cubicBezTo>
                    <a:pt x="3460110" y="1871913"/>
                    <a:pt x="3320920" y="1845170"/>
                    <a:pt x="3194392" y="1880568"/>
                  </a:cubicBezTo>
                  <a:cubicBezTo>
                    <a:pt x="3052754" y="1920202"/>
                    <a:pt x="2934498" y="2024523"/>
                    <a:pt x="2792354" y="2062494"/>
                  </a:cubicBezTo>
                  <a:cubicBezTo>
                    <a:pt x="2666923" y="2096020"/>
                    <a:pt x="2529337" y="2064139"/>
                    <a:pt x="2404666" y="2100322"/>
                  </a:cubicBezTo>
                  <a:cubicBezTo>
                    <a:pt x="2328698" y="2122366"/>
                    <a:pt x="2271469" y="2216311"/>
                    <a:pt x="2192884" y="2207250"/>
                  </a:cubicBezTo>
                  <a:cubicBezTo>
                    <a:pt x="2072686" y="2193381"/>
                    <a:pt x="2014276" y="2042880"/>
                    <a:pt x="1914674" y="1974176"/>
                  </a:cubicBezTo>
                  <a:cubicBezTo>
                    <a:pt x="1752610" y="1862363"/>
                    <a:pt x="1563112" y="1794722"/>
                    <a:pt x="1399275" y="1685567"/>
                  </a:cubicBezTo>
                  <a:cubicBezTo>
                    <a:pt x="1201927" y="1554106"/>
                    <a:pt x="1005846" y="1415609"/>
                    <a:pt x="839393" y="1246735"/>
                  </a:cubicBezTo>
                  <a:cubicBezTo>
                    <a:pt x="761653" y="1167831"/>
                    <a:pt x="719955" y="1057033"/>
                    <a:pt x="638248" y="982224"/>
                  </a:cubicBezTo>
                  <a:cubicBezTo>
                    <a:pt x="493402" y="849624"/>
                    <a:pt x="277570" y="808085"/>
                    <a:pt x="139730" y="668212"/>
                  </a:cubicBezTo>
                  <a:cubicBezTo>
                    <a:pt x="77774" y="605339"/>
                    <a:pt x="6533" y="530238"/>
                    <a:pt x="1976" y="442119"/>
                  </a:cubicBezTo>
                  <a:cubicBezTo>
                    <a:pt x="-6634" y="279325"/>
                    <a:pt x="211308" y="103"/>
                    <a:pt x="211308" y="103"/>
                  </a:cubicBezTo>
                  <a:close/>
                </a:path>
              </a:pathLst>
            </a:custGeom>
            <a:solidFill>
              <a:srgbClr val="F6EDD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5" name="Google Shape;1795;p24"/>
            <p:cNvSpPr/>
            <p:nvPr/>
          </p:nvSpPr>
          <p:spPr>
            <a:xfrm>
              <a:off x="3452353" y="2384854"/>
              <a:ext cx="5215924" cy="2100254"/>
            </a:xfrm>
            <a:custGeom>
              <a:avLst/>
              <a:gdLst/>
              <a:ahLst/>
              <a:cxnLst/>
              <a:rect l="l" t="t" r="r" b="b"/>
              <a:pathLst>
                <a:path w="5215924" h="2100254" extrusionOk="0">
                  <a:moveTo>
                    <a:pt x="213235" y="108"/>
                  </a:moveTo>
                  <a:lnTo>
                    <a:pt x="5088759" y="626671"/>
                  </a:lnTo>
                  <a:cubicBezTo>
                    <a:pt x="5088759" y="626671"/>
                    <a:pt x="5280957" y="968264"/>
                    <a:pt x="5195958" y="1109532"/>
                  </a:cubicBezTo>
                  <a:cubicBezTo>
                    <a:pt x="5141852" y="1199352"/>
                    <a:pt x="4980210" y="1135515"/>
                    <a:pt x="4892593" y="1193161"/>
                  </a:cubicBezTo>
                  <a:cubicBezTo>
                    <a:pt x="4787421" y="1262396"/>
                    <a:pt x="4775013" y="1445512"/>
                    <a:pt x="4656334" y="1487938"/>
                  </a:cubicBezTo>
                  <a:cubicBezTo>
                    <a:pt x="4510560" y="1540082"/>
                    <a:pt x="4350775" y="1349467"/>
                    <a:pt x="4201879" y="1392078"/>
                  </a:cubicBezTo>
                  <a:cubicBezTo>
                    <a:pt x="4078979" y="1427248"/>
                    <a:pt x="4043021" y="1607503"/>
                    <a:pt x="3925525" y="1657724"/>
                  </a:cubicBezTo>
                  <a:cubicBezTo>
                    <a:pt x="3777894" y="1720801"/>
                    <a:pt x="3594390" y="1620968"/>
                    <a:pt x="3444311" y="1678030"/>
                  </a:cubicBezTo>
                  <a:cubicBezTo>
                    <a:pt x="3344540" y="1715984"/>
                    <a:pt x="3295330" y="1840755"/>
                    <a:pt x="3196319" y="1880573"/>
                  </a:cubicBezTo>
                  <a:cubicBezTo>
                    <a:pt x="3045650" y="1941120"/>
                    <a:pt x="2865438" y="1870079"/>
                    <a:pt x="2710716" y="1919338"/>
                  </a:cubicBezTo>
                  <a:cubicBezTo>
                    <a:pt x="2598285" y="1955124"/>
                    <a:pt x="2524596" y="2102968"/>
                    <a:pt x="2406592" y="2100327"/>
                  </a:cubicBezTo>
                  <a:cubicBezTo>
                    <a:pt x="2341175" y="2098868"/>
                    <a:pt x="2300829" y="2022284"/>
                    <a:pt x="2242587" y="1992504"/>
                  </a:cubicBezTo>
                  <a:cubicBezTo>
                    <a:pt x="2127707" y="1933789"/>
                    <a:pt x="1991640" y="1920915"/>
                    <a:pt x="1880812" y="1854877"/>
                  </a:cubicBezTo>
                  <a:cubicBezTo>
                    <a:pt x="1717565" y="1757600"/>
                    <a:pt x="1595341" y="1603952"/>
                    <a:pt x="1448977" y="1482749"/>
                  </a:cubicBezTo>
                  <a:cubicBezTo>
                    <a:pt x="1312236" y="1369570"/>
                    <a:pt x="1184610" y="1242469"/>
                    <a:pt x="1032337" y="1151294"/>
                  </a:cubicBezTo>
                  <a:cubicBezTo>
                    <a:pt x="910198" y="1078168"/>
                    <a:pt x="763832" y="1052616"/>
                    <a:pt x="640175" y="982229"/>
                  </a:cubicBezTo>
                  <a:cubicBezTo>
                    <a:pt x="508750" y="907463"/>
                    <a:pt x="387539" y="814579"/>
                    <a:pt x="272913" y="715940"/>
                  </a:cubicBezTo>
                  <a:cubicBezTo>
                    <a:pt x="175927" y="632448"/>
                    <a:pt x="25173" y="568273"/>
                    <a:pt x="3903" y="442125"/>
                  </a:cubicBezTo>
                  <a:cubicBezTo>
                    <a:pt x="-23278" y="281377"/>
                    <a:pt x="213235" y="108"/>
                    <a:pt x="213235" y="108"/>
                  </a:cubicBezTo>
                  <a:close/>
                </a:path>
              </a:pathLst>
            </a:custGeom>
            <a:solidFill>
              <a:srgbClr val="5A3E2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796" name="Google Shape;1796;p24"/>
            <p:cNvGrpSpPr/>
            <p:nvPr/>
          </p:nvGrpSpPr>
          <p:grpSpPr>
            <a:xfrm>
              <a:off x="3373290" y="1643056"/>
              <a:ext cx="5494031" cy="2601248"/>
              <a:chOff x="3373290" y="1643056"/>
              <a:chExt cx="5494031" cy="2601248"/>
            </a:xfrm>
          </p:grpSpPr>
          <p:sp>
            <p:nvSpPr>
              <p:cNvPr id="1797" name="Google Shape;1797;p24"/>
              <p:cNvSpPr/>
              <p:nvPr/>
            </p:nvSpPr>
            <p:spPr>
              <a:xfrm>
                <a:off x="3373290" y="1655566"/>
                <a:ext cx="5494031" cy="2588738"/>
              </a:xfrm>
              <a:custGeom>
                <a:avLst/>
                <a:gdLst/>
                <a:ahLst/>
                <a:cxnLst/>
                <a:rect l="l" t="t" r="r" b="b"/>
                <a:pathLst>
                  <a:path w="5494031" h="2588738" extrusionOk="0">
                    <a:moveTo>
                      <a:pt x="31879" y="673761"/>
                    </a:moveTo>
                    <a:lnTo>
                      <a:pt x="2899660" y="3"/>
                    </a:lnTo>
                    <a:lnTo>
                      <a:pt x="5450319" y="1400652"/>
                    </a:lnTo>
                    <a:cubicBezTo>
                      <a:pt x="5499192" y="1434337"/>
                      <a:pt x="5500289" y="1515729"/>
                      <a:pt x="5491595" y="1606899"/>
                    </a:cubicBezTo>
                    <a:lnTo>
                      <a:pt x="2319774" y="2588741"/>
                    </a:lnTo>
                    <a:lnTo>
                      <a:pt x="51631" y="916633"/>
                    </a:lnTo>
                    <a:cubicBezTo>
                      <a:pt x="-26953" y="808695"/>
                      <a:pt x="4025" y="741791"/>
                      <a:pt x="31879" y="673761"/>
                    </a:cubicBezTo>
                    <a:close/>
                  </a:path>
                </a:pathLst>
              </a:custGeom>
              <a:solidFill>
                <a:srgbClr val="BA8F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8" name="Google Shape;1798;p24"/>
              <p:cNvSpPr/>
              <p:nvPr/>
            </p:nvSpPr>
            <p:spPr>
              <a:xfrm>
                <a:off x="3403438" y="1643056"/>
                <a:ext cx="5417764" cy="2327579"/>
              </a:xfrm>
              <a:custGeom>
                <a:avLst/>
                <a:gdLst/>
                <a:ahLst/>
                <a:cxnLst/>
                <a:rect l="l" t="t" r="r" b="b"/>
                <a:pathLst>
                  <a:path w="5417764" h="2327579" extrusionOk="0">
                    <a:moveTo>
                      <a:pt x="1732" y="686197"/>
                    </a:moveTo>
                    <a:lnTo>
                      <a:pt x="2927417" y="5"/>
                    </a:lnTo>
                    <a:lnTo>
                      <a:pt x="5419497" y="1412962"/>
                    </a:lnTo>
                    <a:lnTo>
                      <a:pt x="2287347" y="2327585"/>
                    </a:lnTo>
                    <a:close/>
                  </a:path>
                </a:pathLst>
              </a:custGeom>
              <a:solidFill>
                <a:srgbClr val="C69C6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799" name="Google Shape;1799;p24"/>
            <p:cNvSpPr/>
            <p:nvPr/>
          </p:nvSpPr>
          <p:spPr>
            <a:xfrm>
              <a:off x="3987052" y="2416786"/>
              <a:ext cx="119371" cy="71583"/>
            </a:xfrm>
            <a:custGeom>
              <a:avLst/>
              <a:gdLst/>
              <a:ahLst/>
              <a:cxnLst/>
              <a:rect l="l" t="t" r="r" b="b"/>
              <a:pathLst>
                <a:path w="119371" h="71583" extrusionOk="0">
                  <a:moveTo>
                    <a:pt x="121140" y="35919"/>
                  </a:moveTo>
                  <a:cubicBezTo>
                    <a:pt x="121140" y="55686"/>
                    <a:pt x="94418" y="71711"/>
                    <a:pt x="61454" y="71711"/>
                  </a:cubicBezTo>
                  <a:cubicBezTo>
                    <a:pt x="28490" y="71711"/>
                    <a:pt x="1769" y="55686"/>
                    <a:pt x="1769" y="35919"/>
                  </a:cubicBezTo>
                  <a:cubicBezTo>
                    <a:pt x="1769" y="16152"/>
                    <a:pt x="28490" y="127"/>
                    <a:pt x="61454" y="127"/>
                  </a:cubicBezTo>
                  <a:cubicBezTo>
                    <a:pt x="94418" y="127"/>
                    <a:pt x="121140" y="16152"/>
                    <a:pt x="121140" y="35919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0" name="Google Shape;1800;p24"/>
            <p:cNvSpPr/>
            <p:nvPr/>
          </p:nvSpPr>
          <p:spPr>
            <a:xfrm>
              <a:off x="4469785" y="2270962"/>
              <a:ext cx="119371" cy="71583"/>
            </a:xfrm>
            <a:custGeom>
              <a:avLst/>
              <a:gdLst/>
              <a:ahLst/>
              <a:cxnLst/>
              <a:rect l="l" t="t" r="r" b="b"/>
              <a:pathLst>
                <a:path w="119371" h="71583" extrusionOk="0">
                  <a:moveTo>
                    <a:pt x="121130" y="35922"/>
                  </a:moveTo>
                  <a:cubicBezTo>
                    <a:pt x="121130" y="55689"/>
                    <a:pt x="94408" y="71714"/>
                    <a:pt x="61444" y="71714"/>
                  </a:cubicBezTo>
                  <a:cubicBezTo>
                    <a:pt x="28480" y="71714"/>
                    <a:pt x="1758" y="55689"/>
                    <a:pt x="1758" y="35922"/>
                  </a:cubicBezTo>
                  <a:cubicBezTo>
                    <a:pt x="1758" y="16155"/>
                    <a:pt x="28480" y="130"/>
                    <a:pt x="61444" y="130"/>
                  </a:cubicBezTo>
                  <a:cubicBezTo>
                    <a:pt x="94408" y="130"/>
                    <a:pt x="121130" y="16155"/>
                    <a:pt x="121130" y="35922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1" name="Google Shape;1801;p24"/>
            <p:cNvSpPr/>
            <p:nvPr/>
          </p:nvSpPr>
          <p:spPr>
            <a:xfrm>
              <a:off x="4955134" y="2131765"/>
              <a:ext cx="119371" cy="71583"/>
            </a:xfrm>
            <a:custGeom>
              <a:avLst/>
              <a:gdLst/>
              <a:ahLst/>
              <a:cxnLst/>
              <a:rect l="l" t="t" r="r" b="b"/>
              <a:pathLst>
                <a:path w="119371" h="71583" extrusionOk="0">
                  <a:moveTo>
                    <a:pt x="121120" y="35925"/>
                  </a:moveTo>
                  <a:cubicBezTo>
                    <a:pt x="121120" y="55692"/>
                    <a:pt x="94398" y="71716"/>
                    <a:pt x="61434" y="71716"/>
                  </a:cubicBezTo>
                  <a:cubicBezTo>
                    <a:pt x="28471" y="71716"/>
                    <a:pt x="1749" y="55692"/>
                    <a:pt x="1749" y="35925"/>
                  </a:cubicBezTo>
                  <a:cubicBezTo>
                    <a:pt x="1749" y="16158"/>
                    <a:pt x="28471" y="133"/>
                    <a:pt x="61434" y="133"/>
                  </a:cubicBezTo>
                  <a:cubicBezTo>
                    <a:pt x="94398" y="133"/>
                    <a:pt x="121120" y="16158"/>
                    <a:pt x="121120" y="35925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2" name="Google Shape;1802;p24"/>
            <p:cNvSpPr/>
            <p:nvPr/>
          </p:nvSpPr>
          <p:spPr>
            <a:xfrm>
              <a:off x="5415161" y="2009441"/>
              <a:ext cx="119371" cy="71583"/>
            </a:xfrm>
            <a:custGeom>
              <a:avLst/>
              <a:gdLst/>
              <a:ahLst/>
              <a:cxnLst/>
              <a:rect l="l" t="t" r="r" b="b"/>
              <a:pathLst>
                <a:path w="119371" h="71583" extrusionOk="0">
                  <a:moveTo>
                    <a:pt x="121111" y="35927"/>
                  </a:moveTo>
                  <a:cubicBezTo>
                    <a:pt x="121111" y="55694"/>
                    <a:pt x="94389" y="71719"/>
                    <a:pt x="61425" y="71719"/>
                  </a:cubicBezTo>
                  <a:cubicBezTo>
                    <a:pt x="28461" y="71719"/>
                    <a:pt x="1740" y="55694"/>
                    <a:pt x="1740" y="35927"/>
                  </a:cubicBezTo>
                  <a:cubicBezTo>
                    <a:pt x="1740" y="16160"/>
                    <a:pt x="28461" y="136"/>
                    <a:pt x="61425" y="136"/>
                  </a:cubicBezTo>
                  <a:cubicBezTo>
                    <a:pt x="94389" y="136"/>
                    <a:pt x="121111" y="16160"/>
                    <a:pt x="121111" y="35927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3" name="Google Shape;1803;p24"/>
            <p:cNvSpPr/>
            <p:nvPr/>
          </p:nvSpPr>
          <p:spPr>
            <a:xfrm>
              <a:off x="5841424" y="1891337"/>
              <a:ext cx="119371" cy="71583"/>
            </a:xfrm>
            <a:custGeom>
              <a:avLst/>
              <a:gdLst/>
              <a:ahLst/>
              <a:cxnLst/>
              <a:rect l="l" t="t" r="r" b="b"/>
              <a:pathLst>
                <a:path w="119371" h="71583" extrusionOk="0">
                  <a:moveTo>
                    <a:pt x="121102" y="35930"/>
                  </a:moveTo>
                  <a:cubicBezTo>
                    <a:pt x="121102" y="55697"/>
                    <a:pt x="94381" y="71721"/>
                    <a:pt x="61417" y="71721"/>
                  </a:cubicBezTo>
                  <a:cubicBezTo>
                    <a:pt x="28453" y="71721"/>
                    <a:pt x="1731" y="55697"/>
                    <a:pt x="1731" y="35930"/>
                  </a:cubicBezTo>
                  <a:cubicBezTo>
                    <a:pt x="1731" y="16162"/>
                    <a:pt x="28453" y="138"/>
                    <a:pt x="61417" y="138"/>
                  </a:cubicBezTo>
                  <a:cubicBezTo>
                    <a:pt x="94381" y="138"/>
                    <a:pt x="121102" y="16162"/>
                    <a:pt x="121102" y="35930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4" name="Google Shape;1804;p24"/>
            <p:cNvSpPr/>
            <p:nvPr/>
          </p:nvSpPr>
          <p:spPr>
            <a:xfrm>
              <a:off x="6242365" y="1790103"/>
              <a:ext cx="119371" cy="71583"/>
            </a:xfrm>
            <a:custGeom>
              <a:avLst/>
              <a:gdLst/>
              <a:ahLst/>
              <a:cxnLst/>
              <a:rect l="l" t="t" r="r" b="b"/>
              <a:pathLst>
                <a:path w="119371" h="71583" extrusionOk="0">
                  <a:moveTo>
                    <a:pt x="121094" y="35932"/>
                  </a:moveTo>
                  <a:cubicBezTo>
                    <a:pt x="121094" y="55699"/>
                    <a:pt x="94373" y="71723"/>
                    <a:pt x="61409" y="71723"/>
                  </a:cubicBezTo>
                  <a:cubicBezTo>
                    <a:pt x="28445" y="71723"/>
                    <a:pt x="1723" y="55699"/>
                    <a:pt x="1723" y="35932"/>
                  </a:cubicBezTo>
                  <a:cubicBezTo>
                    <a:pt x="1723" y="16164"/>
                    <a:pt x="28445" y="140"/>
                    <a:pt x="61409" y="140"/>
                  </a:cubicBezTo>
                  <a:cubicBezTo>
                    <a:pt x="94373" y="140"/>
                    <a:pt x="121094" y="16165"/>
                    <a:pt x="121094" y="35932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5" name="Google Shape;1805;p24"/>
            <p:cNvSpPr/>
            <p:nvPr/>
          </p:nvSpPr>
          <p:spPr>
            <a:xfrm>
              <a:off x="4393026" y="2543791"/>
              <a:ext cx="99006" cy="59371"/>
            </a:xfrm>
            <a:custGeom>
              <a:avLst/>
              <a:gdLst/>
              <a:ahLst/>
              <a:cxnLst/>
              <a:rect l="l" t="t" r="r" b="b"/>
              <a:pathLst>
                <a:path w="99006" h="59371" extrusionOk="0">
                  <a:moveTo>
                    <a:pt x="100767" y="29811"/>
                  </a:moveTo>
                  <a:cubicBezTo>
                    <a:pt x="100767" y="46206"/>
                    <a:pt x="78603" y="59496"/>
                    <a:pt x="51263" y="59496"/>
                  </a:cubicBezTo>
                  <a:cubicBezTo>
                    <a:pt x="23923" y="59496"/>
                    <a:pt x="1760" y="46206"/>
                    <a:pt x="1760" y="29811"/>
                  </a:cubicBezTo>
                  <a:cubicBezTo>
                    <a:pt x="1760" y="13416"/>
                    <a:pt x="23923" y="125"/>
                    <a:pt x="51263" y="125"/>
                  </a:cubicBezTo>
                  <a:cubicBezTo>
                    <a:pt x="78603" y="125"/>
                    <a:pt x="100767" y="13416"/>
                    <a:pt x="100767" y="29811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6" name="Google Shape;1806;p24"/>
            <p:cNvSpPr/>
            <p:nvPr/>
          </p:nvSpPr>
          <p:spPr>
            <a:xfrm>
              <a:off x="4901588" y="2380043"/>
              <a:ext cx="99006" cy="59371"/>
            </a:xfrm>
            <a:custGeom>
              <a:avLst/>
              <a:gdLst/>
              <a:ahLst/>
              <a:cxnLst/>
              <a:rect l="l" t="t" r="r" b="b"/>
              <a:pathLst>
                <a:path w="99006" h="59371" extrusionOk="0">
                  <a:moveTo>
                    <a:pt x="100756" y="29814"/>
                  </a:moveTo>
                  <a:cubicBezTo>
                    <a:pt x="100756" y="46209"/>
                    <a:pt x="78593" y="59499"/>
                    <a:pt x="51253" y="59499"/>
                  </a:cubicBezTo>
                  <a:cubicBezTo>
                    <a:pt x="23913" y="59499"/>
                    <a:pt x="1749" y="46209"/>
                    <a:pt x="1749" y="29814"/>
                  </a:cubicBezTo>
                  <a:cubicBezTo>
                    <a:pt x="1749" y="13419"/>
                    <a:pt x="23913" y="128"/>
                    <a:pt x="51253" y="128"/>
                  </a:cubicBezTo>
                  <a:cubicBezTo>
                    <a:pt x="78593" y="128"/>
                    <a:pt x="100756" y="13419"/>
                    <a:pt x="100756" y="29814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7" name="Google Shape;1807;p24"/>
            <p:cNvSpPr/>
            <p:nvPr/>
          </p:nvSpPr>
          <p:spPr>
            <a:xfrm>
              <a:off x="5384321" y="2251939"/>
              <a:ext cx="99006" cy="59371"/>
            </a:xfrm>
            <a:custGeom>
              <a:avLst/>
              <a:gdLst/>
              <a:ahLst/>
              <a:cxnLst/>
              <a:rect l="l" t="t" r="r" b="b"/>
              <a:pathLst>
                <a:path w="99006" h="59371" extrusionOk="0">
                  <a:moveTo>
                    <a:pt x="100747" y="29816"/>
                  </a:moveTo>
                  <a:cubicBezTo>
                    <a:pt x="100747" y="46211"/>
                    <a:pt x="78584" y="59502"/>
                    <a:pt x="51244" y="59502"/>
                  </a:cubicBezTo>
                  <a:cubicBezTo>
                    <a:pt x="23904" y="59502"/>
                    <a:pt x="1740" y="46211"/>
                    <a:pt x="1740" y="29816"/>
                  </a:cubicBezTo>
                  <a:cubicBezTo>
                    <a:pt x="1740" y="13422"/>
                    <a:pt x="23904" y="131"/>
                    <a:pt x="51244" y="131"/>
                  </a:cubicBezTo>
                  <a:cubicBezTo>
                    <a:pt x="78584" y="131"/>
                    <a:pt x="100747" y="13422"/>
                    <a:pt x="100747" y="29816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8" name="Google Shape;1808;p24"/>
            <p:cNvSpPr/>
            <p:nvPr/>
          </p:nvSpPr>
          <p:spPr>
            <a:xfrm>
              <a:off x="5782729" y="2112521"/>
              <a:ext cx="99006" cy="59371"/>
            </a:xfrm>
            <a:custGeom>
              <a:avLst/>
              <a:gdLst/>
              <a:ahLst/>
              <a:cxnLst/>
              <a:rect l="l" t="t" r="r" b="b"/>
              <a:pathLst>
                <a:path w="99006" h="59371" extrusionOk="0">
                  <a:moveTo>
                    <a:pt x="100739" y="29819"/>
                  </a:moveTo>
                  <a:cubicBezTo>
                    <a:pt x="100739" y="46214"/>
                    <a:pt x="78575" y="59505"/>
                    <a:pt x="51235" y="59505"/>
                  </a:cubicBezTo>
                  <a:cubicBezTo>
                    <a:pt x="23895" y="59505"/>
                    <a:pt x="1732" y="46214"/>
                    <a:pt x="1732" y="29819"/>
                  </a:cubicBezTo>
                  <a:cubicBezTo>
                    <a:pt x="1732" y="13424"/>
                    <a:pt x="23895" y="134"/>
                    <a:pt x="51235" y="134"/>
                  </a:cubicBezTo>
                  <a:cubicBezTo>
                    <a:pt x="78575" y="134"/>
                    <a:pt x="100739" y="13424"/>
                    <a:pt x="100739" y="29819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9" name="Google Shape;1809;p24"/>
            <p:cNvSpPr/>
            <p:nvPr/>
          </p:nvSpPr>
          <p:spPr>
            <a:xfrm>
              <a:off x="6186877" y="1993473"/>
              <a:ext cx="99006" cy="59371"/>
            </a:xfrm>
            <a:custGeom>
              <a:avLst/>
              <a:gdLst/>
              <a:ahLst/>
              <a:cxnLst/>
              <a:rect l="l" t="t" r="r" b="b"/>
              <a:pathLst>
                <a:path w="99006" h="59371" extrusionOk="0">
                  <a:moveTo>
                    <a:pt x="100731" y="29822"/>
                  </a:moveTo>
                  <a:cubicBezTo>
                    <a:pt x="100731" y="46217"/>
                    <a:pt x="78567" y="59507"/>
                    <a:pt x="51227" y="59507"/>
                  </a:cubicBezTo>
                  <a:cubicBezTo>
                    <a:pt x="23887" y="59507"/>
                    <a:pt x="1724" y="46217"/>
                    <a:pt x="1724" y="29822"/>
                  </a:cubicBezTo>
                  <a:cubicBezTo>
                    <a:pt x="1724" y="13427"/>
                    <a:pt x="23887" y="136"/>
                    <a:pt x="51227" y="136"/>
                  </a:cubicBezTo>
                  <a:cubicBezTo>
                    <a:pt x="78567" y="136"/>
                    <a:pt x="100731" y="13427"/>
                    <a:pt x="100731" y="29822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0" name="Google Shape;1810;p24"/>
            <p:cNvSpPr/>
            <p:nvPr/>
          </p:nvSpPr>
          <p:spPr>
            <a:xfrm>
              <a:off x="4464805" y="2792647"/>
              <a:ext cx="119371" cy="71583"/>
            </a:xfrm>
            <a:custGeom>
              <a:avLst/>
              <a:gdLst/>
              <a:ahLst/>
              <a:cxnLst/>
              <a:rect l="l" t="t" r="r" b="b"/>
              <a:pathLst>
                <a:path w="119371" h="71583" extrusionOk="0">
                  <a:moveTo>
                    <a:pt x="121130" y="35912"/>
                  </a:moveTo>
                  <a:cubicBezTo>
                    <a:pt x="121130" y="55679"/>
                    <a:pt x="94408" y="71703"/>
                    <a:pt x="61445" y="71703"/>
                  </a:cubicBezTo>
                  <a:cubicBezTo>
                    <a:pt x="28481" y="71703"/>
                    <a:pt x="1759" y="55679"/>
                    <a:pt x="1759" y="35912"/>
                  </a:cubicBezTo>
                  <a:cubicBezTo>
                    <a:pt x="1759" y="16144"/>
                    <a:pt x="28481" y="120"/>
                    <a:pt x="61445" y="120"/>
                  </a:cubicBezTo>
                  <a:cubicBezTo>
                    <a:pt x="94408" y="120"/>
                    <a:pt x="121130" y="16144"/>
                    <a:pt x="121130" y="35912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1" name="Google Shape;1811;p24"/>
            <p:cNvSpPr/>
            <p:nvPr/>
          </p:nvSpPr>
          <p:spPr>
            <a:xfrm>
              <a:off x="4888451" y="2629951"/>
              <a:ext cx="119371" cy="71583"/>
            </a:xfrm>
            <a:custGeom>
              <a:avLst/>
              <a:gdLst/>
              <a:ahLst/>
              <a:cxnLst/>
              <a:rect l="l" t="t" r="r" b="b"/>
              <a:pathLst>
                <a:path w="119371" h="71583" extrusionOk="0">
                  <a:moveTo>
                    <a:pt x="121121" y="35915"/>
                  </a:moveTo>
                  <a:cubicBezTo>
                    <a:pt x="121121" y="55682"/>
                    <a:pt x="94399" y="71706"/>
                    <a:pt x="61436" y="71706"/>
                  </a:cubicBezTo>
                  <a:cubicBezTo>
                    <a:pt x="28472" y="71706"/>
                    <a:pt x="1750" y="55682"/>
                    <a:pt x="1750" y="35915"/>
                  </a:cubicBezTo>
                  <a:cubicBezTo>
                    <a:pt x="1750" y="16148"/>
                    <a:pt x="28472" y="123"/>
                    <a:pt x="61436" y="123"/>
                  </a:cubicBezTo>
                  <a:cubicBezTo>
                    <a:pt x="94399" y="123"/>
                    <a:pt x="121121" y="16148"/>
                    <a:pt x="121121" y="35915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2" name="Google Shape;1812;p24"/>
            <p:cNvSpPr/>
            <p:nvPr/>
          </p:nvSpPr>
          <p:spPr>
            <a:xfrm>
              <a:off x="5331596" y="2499191"/>
              <a:ext cx="119371" cy="71583"/>
            </a:xfrm>
            <a:custGeom>
              <a:avLst/>
              <a:gdLst/>
              <a:ahLst/>
              <a:cxnLst/>
              <a:rect l="l" t="t" r="r" b="b"/>
              <a:pathLst>
                <a:path w="119371" h="71583" extrusionOk="0">
                  <a:moveTo>
                    <a:pt x="121112" y="35917"/>
                  </a:moveTo>
                  <a:cubicBezTo>
                    <a:pt x="121112" y="55685"/>
                    <a:pt x="94391" y="71709"/>
                    <a:pt x="61427" y="71709"/>
                  </a:cubicBezTo>
                  <a:cubicBezTo>
                    <a:pt x="28463" y="71709"/>
                    <a:pt x="1741" y="55685"/>
                    <a:pt x="1741" y="35917"/>
                  </a:cubicBezTo>
                  <a:cubicBezTo>
                    <a:pt x="1741" y="16150"/>
                    <a:pt x="28463" y="126"/>
                    <a:pt x="61427" y="126"/>
                  </a:cubicBezTo>
                  <a:cubicBezTo>
                    <a:pt x="94391" y="126"/>
                    <a:pt x="121112" y="16150"/>
                    <a:pt x="121112" y="35917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3" name="Google Shape;1813;p24"/>
            <p:cNvSpPr/>
            <p:nvPr/>
          </p:nvSpPr>
          <p:spPr>
            <a:xfrm>
              <a:off x="5791623" y="2368430"/>
              <a:ext cx="119371" cy="71583"/>
            </a:xfrm>
            <a:custGeom>
              <a:avLst/>
              <a:gdLst/>
              <a:ahLst/>
              <a:cxnLst/>
              <a:rect l="l" t="t" r="r" b="b"/>
              <a:pathLst>
                <a:path w="119371" h="71583" extrusionOk="0">
                  <a:moveTo>
                    <a:pt x="121103" y="35920"/>
                  </a:moveTo>
                  <a:cubicBezTo>
                    <a:pt x="121103" y="55687"/>
                    <a:pt x="94381" y="71712"/>
                    <a:pt x="61418" y="71712"/>
                  </a:cubicBezTo>
                  <a:cubicBezTo>
                    <a:pt x="28454" y="71712"/>
                    <a:pt x="1732" y="55687"/>
                    <a:pt x="1732" y="35920"/>
                  </a:cubicBezTo>
                  <a:cubicBezTo>
                    <a:pt x="1732" y="16153"/>
                    <a:pt x="28454" y="128"/>
                    <a:pt x="61418" y="128"/>
                  </a:cubicBezTo>
                  <a:cubicBezTo>
                    <a:pt x="94381" y="128"/>
                    <a:pt x="121103" y="16153"/>
                    <a:pt x="121103" y="35920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4" name="Google Shape;1814;p24"/>
            <p:cNvSpPr/>
            <p:nvPr/>
          </p:nvSpPr>
          <p:spPr>
            <a:xfrm>
              <a:off x="6184123" y="2250324"/>
              <a:ext cx="119371" cy="71583"/>
            </a:xfrm>
            <a:custGeom>
              <a:avLst/>
              <a:gdLst/>
              <a:ahLst/>
              <a:cxnLst/>
              <a:rect l="l" t="t" r="r" b="b"/>
              <a:pathLst>
                <a:path w="119371" h="71583" extrusionOk="0">
                  <a:moveTo>
                    <a:pt x="121095" y="35922"/>
                  </a:moveTo>
                  <a:cubicBezTo>
                    <a:pt x="121095" y="55690"/>
                    <a:pt x="94374" y="71714"/>
                    <a:pt x="61410" y="71714"/>
                  </a:cubicBezTo>
                  <a:cubicBezTo>
                    <a:pt x="28446" y="71714"/>
                    <a:pt x="1724" y="55690"/>
                    <a:pt x="1724" y="35922"/>
                  </a:cubicBezTo>
                  <a:cubicBezTo>
                    <a:pt x="1724" y="16155"/>
                    <a:pt x="28446" y="131"/>
                    <a:pt x="61410" y="131"/>
                  </a:cubicBezTo>
                  <a:cubicBezTo>
                    <a:pt x="94374" y="131"/>
                    <a:pt x="121095" y="16155"/>
                    <a:pt x="121095" y="35922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5" name="Google Shape;1815;p24"/>
            <p:cNvSpPr/>
            <p:nvPr/>
          </p:nvSpPr>
          <p:spPr>
            <a:xfrm>
              <a:off x="6677913" y="2090037"/>
              <a:ext cx="119371" cy="71583"/>
            </a:xfrm>
            <a:custGeom>
              <a:avLst/>
              <a:gdLst/>
              <a:ahLst/>
              <a:cxnLst/>
              <a:rect l="l" t="t" r="r" b="b"/>
              <a:pathLst>
                <a:path w="119371" h="71583" extrusionOk="0">
                  <a:moveTo>
                    <a:pt x="121086" y="35926"/>
                  </a:moveTo>
                  <a:cubicBezTo>
                    <a:pt x="121086" y="55693"/>
                    <a:pt x="94364" y="71717"/>
                    <a:pt x="61400" y="71717"/>
                  </a:cubicBezTo>
                  <a:cubicBezTo>
                    <a:pt x="28436" y="71717"/>
                    <a:pt x="1714" y="55693"/>
                    <a:pt x="1714" y="35926"/>
                  </a:cubicBezTo>
                  <a:cubicBezTo>
                    <a:pt x="1714" y="16158"/>
                    <a:pt x="28436" y="134"/>
                    <a:pt x="61400" y="134"/>
                  </a:cubicBezTo>
                  <a:cubicBezTo>
                    <a:pt x="94364" y="134"/>
                    <a:pt x="121086" y="16158"/>
                    <a:pt x="121086" y="35926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6" name="Google Shape;1816;p24"/>
            <p:cNvSpPr/>
            <p:nvPr/>
          </p:nvSpPr>
          <p:spPr>
            <a:xfrm>
              <a:off x="5217729" y="3210463"/>
              <a:ext cx="119371" cy="71583"/>
            </a:xfrm>
            <a:custGeom>
              <a:avLst/>
              <a:gdLst/>
              <a:ahLst/>
              <a:cxnLst/>
              <a:rect l="l" t="t" r="r" b="b"/>
              <a:pathLst>
                <a:path w="119371" h="71583" extrusionOk="0">
                  <a:moveTo>
                    <a:pt x="121115" y="35903"/>
                  </a:moveTo>
                  <a:cubicBezTo>
                    <a:pt x="121115" y="55670"/>
                    <a:pt x="94393" y="71695"/>
                    <a:pt x="61429" y="71695"/>
                  </a:cubicBezTo>
                  <a:cubicBezTo>
                    <a:pt x="28465" y="71695"/>
                    <a:pt x="1743" y="55670"/>
                    <a:pt x="1743" y="35903"/>
                  </a:cubicBezTo>
                  <a:cubicBezTo>
                    <a:pt x="1743" y="16136"/>
                    <a:pt x="28465" y="112"/>
                    <a:pt x="61429" y="112"/>
                  </a:cubicBezTo>
                  <a:cubicBezTo>
                    <a:pt x="94393" y="112"/>
                    <a:pt x="121115" y="16136"/>
                    <a:pt x="121115" y="35903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7" name="Google Shape;1817;p24"/>
            <p:cNvSpPr/>
            <p:nvPr/>
          </p:nvSpPr>
          <p:spPr>
            <a:xfrm>
              <a:off x="5700462" y="3064639"/>
              <a:ext cx="119371" cy="71583"/>
            </a:xfrm>
            <a:custGeom>
              <a:avLst/>
              <a:gdLst/>
              <a:ahLst/>
              <a:cxnLst/>
              <a:rect l="l" t="t" r="r" b="b"/>
              <a:pathLst>
                <a:path w="119371" h="71583" extrusionOk="0">
                  <a:moveTo>
                    <a:pt x="121106" y="35906"/>
                  </a:moveTo>
                  <a:cubicBezTo>
                    <a:pt x="121106" y="55673"/>
                    <a:pt x="94384" y="71698"/>
                    <a:pt x="61420" y="71698"/>
                  </a:cubicBezTo>
                  <a:cubicBezTo>
                    <a:pt x="28456" y="71698"/>
                    <a:pt x="1734" y="55673"/>
                    <a:pt x="1734" y="35906"/>
                  </a:cubicBezTo>
                  <a:cubicBezTo>
                    <a:pt x="1734" y="16139"/>
                    <a:pt x="28456" y="115"/>
                    <a:pt x="61420" y="115"/>
                  </a:cubicBezTo>
                  <a:cubicBezTo>
                    <a:pt x="94384" y="115"/>
                    <a:pt x="121106" y="16139"/>
                    <a:pt x="121106" y="35906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8" name="Google Shape;1818;p24"/>
            <p:cNvSpPr/>
            <p:nvPr/>
          </p:nvSpPr>
          <p:spPr>
            <a:xfrm>
              <a:off x="6185811" y="2925443"/>
              <a:ext cx="119371" cy="71583"/>
            </a:xfrm>
            <a:custGeom>
              <a:avLst/>
              <a:gdLst/>
              <a:ahLst/>
              <a:cxnLst/>
              <a:rect l="l" t="t" r="r" b="b"/>
              <a:pathLst>
                <a:path w="119371" h="71583" extrusionOk="0">
                  <a:moveTo>
                    <a:pt x="121096" y="35909"/>
                  </a:moveTo>
                  <a:cubicBezTo>
                    <a:pt x="121096" y="55676"/>
                    <a:pt x="94374" y="71700"/>
                    <a:pt x="61410" y="71700"/>
                  </a:cubicBezTo>
                  <a:cubicBezTo>
                    <a:pt x="28446" y="71700"/>
                    <a:pt x="1725" y="55676"/>
                    <a:pt x="1725" y="35909"/>
                  </a:cubicBezTo>
                  <a:cubicBezTo>
                    <a:pt x="1725" y="16142"/>
                    <a:pt x="28446" y="117"/>
                    <a:pt x="61410" y="117"/>
                  </a:cubicBezTo>
                  <a:cubicBezTo>
                    <a:pt x="94374" y="117"/>
                    <a:pt x="121096" y="16142"/>
                    <a:pt x="121096" y="35909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9" name="Google Shape;1819;p24"/>
            <p:cNvSpPr/>
            <p:nvPr/>
          </p:nvSpPr>
          <p:spPr>
            <a:xfrm>
              <a:off x="6645838" y="2803118"/>
              <a:ext cx="119371" cy="71583"/>
            </a:xfrm>
            <a:custGeom>
              <a:avLst/>
              <a:gdLst/>
              <a:ahLst/>
              <a:cxnLst/>
              <a:rect l="l" t="t" r="r" b="b"/>
              <a:pathLst>
                <a:path w="119371" h="71583" extrusionOk="0">
                  <a:moveTo>
                    <a:pt x="121087" y="35911"/>
                  </a:moveTo>
                  <a:cubicBezTo>
                    <a:pt x="121087" y="55678"/>
                    <a:pt x="94365" y="71703"/>
                    <a:pt x="61401" y="71703"/>
                  </a:cubicBezTo>
                  <a:cubicBezTo>
                    <a:pt x="28437" y="71703"/>
                    <a:pt x="1715" y="55678"/>
                    <a:pt x="1715" y="35911"/>
                  </a:cubicBezTo>
                  <a:cubicBezTo>
                    <a:pt x="1715" y="16144"/>
                    <a:pt x="28437" y="120"/>
                    <a:pt x="61401" y="120"/>
                  </a:cubicBezTo>
                  <a:cubicBezTo>
                    <a:pt x="94365" y="120"/>
                    <a:pt x="121087" y="16144"/>
                    <a:pt x="121087" y="35911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0" name="Google Shape;1820;p24"/>
            <p:cNvSpPr/>
            <p:nvPr/>
          </p:nvSpPr>
          <p:spPr>
            <a:xfrm>
              <a:off x="7072101" y="2685012"/>
              <a:ext cx="119371" cy="71583"/>
            </a:xfrm>
            <a:custGeom>
              <a:avLst/>
              <a:gdLst/>
              <a:ahLst/>
              <a:cxnLst/>
              <a:rect l="l" t="t" r="r" b="b"/>
              <a:pathLst>
                <a:path w="119371" h="71583" extrusionOk="0">
                  <a:moveTo>
                    <a:pt x="121078" y="35914"/>
                  </a:moveTo>
                  <a:cubicBezTo>
                    <a:pt x="121078" y="55681"/>
                    <a:pt x="94356" y="71705"/>
                    <a:pt x="61393" y="71705"/>
                  </a:cubicBezTo>
                  <a:cubicBezTo>
                    <a:pt x="28429" y="71705"/>
                    <a:pt x="1707" y="55681"/>
                    <a:pt x="1707" y="35914"/>
                  </a:cubicBezTo>
                  <a:cubicBezTo>
                    <a:pt x="1707" y="16147"/>
                    <a:pt x="28429" y="122"/>
                    <a:pt x="61393" y="122"/>
                  </a:cubicBezTo>
                  <a:cubicBezTo>
                    <a:pt x="94356" y="122"/>
                    <a:pt x="121078" y="16147"/>
                    <a:pt x="121078" y="35914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1" name="Google Shape;1821;p24"/>
            <p:cNvSpPr/>
            <p:nvPr/>
          </p:nvSpPr>
          <p:spPr>
            <a:xfrm>
              <a:off x="7473042" y="2583778"/>
              <a:ext cx="119371" cy="71583"/>
            </a:xfrm>
            <a:custGeom>
              <a:avLst/>
              <a:gdLst/>
              <a:ahLst/>
              <a:cxnLst/>
              <a:rect l="l" t="t" r="r" b="b"/>
              <a:pathLst>
                <a:path w="119371" h="71583" extrusionOk="0">
                  <a:moveTo>
                    <a:pt x="121070" y="35916"/>
                  </a:moveTo>
                  <a:cubicBezTo>
                    <a:pt x="121070" y="55683"/>
                    <a:pt x="94348" y="71707"/>
                    <a:pt x="61385" y="71707"/>
                  </a:cubicBezTo>
                  <a:cubicBezTo>
                    <a:pt x="28421" y="71707"/>
                    <a:pt x="1699" y="55683"/>
                    <a:pt x="1699" y="35916"/>
                  </a:cubicBezTo>
                  <a:cubicBezTo>
                    <a:pt x="1699" y="16149"/>
                    <a:pt x="28421" y="124"/>
                    <a:pt x="61385" y="124"/>
                  </a:cubicBezTo>
                  <a:cubicBezTo>
                    <a:pt x="94348" y="124"/>
                    <a:pt x="121070" y="16149"/>
                    <a:pt x="121070" y="35916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2" name="Google Shape;1822;p24"/>
            <p:cNvSpPr/>
            <p:nvPr/>
          </p:nvSpPr>
          <p:spPr>
            <a:xfrm>
              <a:off x="5623703" y="3337468"/>
              <a:ext cx="99006" cy="59371"/>
            </a:xfrm>
            <a:custGeom>
              <a:avLst/>
              <a:gdLst/>
              <a:ahLst/>
              <a:cxnLst/>
              <a:rect l="l" t="t" r="r" b="b"/>
              <a:pathLst>
                <a:path w="99006" h="59371" extrusionOk="0">
                  <a:moveTo>
                    <a:pt x="100742" y="29795"/>
                  </a:moveTo>
                  <a:cubicBezTo>
                    <a:pt x="100742" y="46190"/>
                    <a:pt x="78579" y="59480"/>
                    <a:pt x="51239" y="59480"/>
                  </a:cubicBezTo>
                  <a:cubicBezTo>
                    <a:pt x="23899" y="59480"/>
                    <a:pt x="1735" y="46190"/>
                    <a:pt x="1735" y="29795"/>
                  </a:cubicBezTo>
                  <a:cubicBezTo>
                    <a:pt x="1735" y="13400"/>
                    <a:pt x="23899" y="109"/>
                    <a:pt x="51239" y="109"/>
                  </a:cubicBezTo>
                  <a:cubicBezTo>
                    <a:pt x="78579" y="109"/>
                    <a:pt x="100742" y="13400"/>
                    <a:pt x="100742" y="29795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3" name="Google Shape;1823;p24"/>
            <p:cNvSpPr/>
            <p:nvPr/>
          </p:nvSpPr>
          <p:spPr>
            <a:xfrm>
              <a:off x="6132181" y="3173720"/>
              <a:ext cx="99006" cy="59371"/>
            </a:xfrm>
            <a:custGeom>
              <a:avLst/>
              <a:gdLst/>
              <a:ahLst/>
              <a:cxnLst/>
              <a:rect l="l" t="t" r="r" b="b"/>
              <a:pathLst>
                <a:path w="99006" h="59371" extrusionOk="0">
                  <a:moveTo>
                    <a:pt x="100732" y="29798"/>
                  </a:moveTo>
                  <a:cubicBezTo>
                    <a:pt x="100732" y="46193"/>
                    <a:pt x="78569" y="59484"/>
                    <a:pt x="51229" y="59484"/>
                  </a:cubicBezTo>
                  <a:cubicBezTo>
                    <a:pt x="23889" y="59484"/>
                    <a:pt x="1725" y="46193"/>
                    <a:pt x="1725" y="29798"/>
                  </a:cubicBezTo>
                  <a:cubicBezTo>
                    <a:pt x="1725" y="13403"/>
                    <a:pt x="23889" y="112"/>
                    <a:pt x="51229" y="112"/>
                  </a:cubicBezTo>
                  <a:cubicBezTo>
                    <a:pt x="78569" y="112"/>
                    <a:pt x="100732" y="13403"/>
                    <a:pt x="100732" y="29798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4" name="Google Shape;1824;p24"/>
            <p:cNvSpPr/>
            <p:nvPr/>
          </p:nvSpPr>
          <p:spPr>
            <a:xfrm>
              <a:off x="6614913" y="3045617"/>
              <a:ext cx="99006" cy="59371"/>
            </a:xfrm>
            <a:custGeom>
              <a:avLst/>
              <a:gdLst/>
              <a:ahLst/>
              <a:cxnLst/>
              <a:rect l="l" t="t" r="r" b="b"/>
              <a:pathLst>
                <a:path w="99006" h="59371" extrusionOk="0">
                  <a:moveTo>
                    <a:pt x="100722" y="29801"/>
                  </a:moveTo>
                  <a:cubicBezTo>
                    <a:pt x="100722" y="46196"/>
                    <a:pt x="78559" y="59486"/>
                    <a:pt x="51218" y="59486"/>
                  </a:cubicBezTo>
                  <a:cubicBezTo>
                    <a:pt x="23878" y="59486"/>
                    <a:pt x="1715" y="46196"/>
                    <a:pt x="1715" y="29801"/>
                  </a:cubicBezTo>
                  <a:cubicBezTo>
                    <a:pt x="1715" y="13406"/>
                    <a:pt x="23878" y="115"/>
                    <a:pt x="51218" y="115"/>
                  </a:cubicBezTo>
                  <a:cubicBezTo>
                    <a:pt x="78559" y="115"/>
                    <a:pt x="100722" y="13406"/>
                    <a:pt x="100722" y="29801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5" name="Google Shape;1825;p24"/>
            <p:cNvSpPr/>
            <p:nvPr/>
          </p:nvSpPr>
          <p:spPr>
            <a:xfrm>
              <a:off x="7013406" y="2906198"/>
              <a:ext cx="99006" cy="59371"/>
            </a:xfrm>
            <a:custGeom>
              <a:avLst/>
              <a:gdLst/>
              <a:ahLst/>
              <a:cxnLst/>
              <a:rect l="l" t="t" r="r" b="b"/>
              <a:pathLst>
                <a:path w="99006" h="59371" extrusionOk="0">
                  <a:moveTo>
                    <a:pt x="100715" y="29803"/>
                  </a:moveTo>
                  <a:cubicBezTo>
                    <a:pt x="100715" y="46198"/>
                    <a:pt x="78551" y="59489"/>
                    <a:pt x="51211" y="59489"/>
                  </a:cubicBezTo>
                  <a:cubicBezTo>
                    <a:pt x="23871" y="59489"/>
                    <a:pt x="1708" y="46198"/>
                    <a:pt x="1708" y="29803"/>
                  </a:cubicBezTo>
                  <a:cubicBezTo>
                    <a:pt x="1708" y="13409"/>
                    <a:pt x="23871" y="118"/>
                    <a:pt x="51211" y="118"/>
                  </a:cubicBezTo>
                  <a:cubicBezTo>
                    <a:pt x="78551" y="118"/>
                    <a:pt x="100715" y="13409"/>
                    <a:pt x="100715" y="29803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6" name="Google Shape;1826;p24"/>
            <p:cNvSpPr/>
            <p:nvPr/>
          </p:nvSpPr>
          <p:spPr>
            <a:xfrm>
              <a:off x="7417554" y="2787150"/>
              <a:ext cx="99006" cy="59371"/>
            </a:xfrm>
            <a:custGeom>
              <a:avLst/>
              <a:gdLst/>
              <a:ahLst/>
              <a:cxnLst/>
              <a:rect l="l" t="t" r="r" b="b"/>
              <a:pathLst>
                <a:path w="99006" h="59371" extrusionOk="0">
                  <a:moveTo>
                    <a:pt x="100707" y="29806"/>
                  </a:moveTo>
                  <a:cubicBezTo>
                    <a:pt x="100707" y="46201"/>
                    <a:pt x="78543" y="59491"/>
                    <a:pt x="51203" y="59491"/>
                  </a:cubicBezTo>
                  <a:cubicBezTo>
                    <a:pt x="23863" y="59491"/>
                    <a:pt x="1700" y="46201"/>
                    <a:pt x="1700" y="29806"/>
                  </a:cubicBezTo>
                  <a:cubicBezTo>
                    <a:pt x="1700" y="13411"/>
                    <a:pt x="23863" y="120"/>
                    <a:pt x="51203" y="120"/>
                  </a:cubicBezTo>
                  <a:cubicBezTo>
                    <a:pt x="78543" y="120"/>
                    <a:pt x="100707" y="13411"/>
                    <a:pt x="100707" y="29806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7" name="Google Shape;1827;p24"/>
            <p:cNvSpPr/>
            <p:nvPr/>
          </p:nvSpPr>
          <p:spPr>
            <a:xfrm>
              <a:off x="5695482" y="3586325"/>
              <a:ext cx="119371" cy="71583"/>
            </a:xfrm>
            <a:custGeom>
              <a:avLst/>
              <a:gdLst/>
              <a:ahLst/>
              <a:cxnLst/>
              <a:rect l="l" t="t" r="r" b="b"/>
              <a:pathLst>
                <a:path w="119371" h="71583" extrusionOk="0">
                  <a:moveTo>
                    <a:pt x="121105" y="35896"/>
                  </a:moveTo>
                  <a:cubicBezTo>
                    <a:pt x="121105" y="55663"/>
                    <a:pt x="94383" y="71687"/>
                    <a:pt x="61419" y="71687"/>
                  </a:cubicBezTo>
                  <a:cubicBezTo>
                    <a:pt x="28455" y="71687"/>
                    <a:pt x="1734" y="55663"/>
                    <a:pt x="1734" y="35896"/>
                  </a:cubicBezTo>
                  <a:cubicBezTo>
                    <a:pt x="1734" y="16129"/>
                    <a:pt x="28455" y="104"/>
                    <a:pt x="61419" y="104"/>
                  </a:cubicBezTo>
                  <a:cubicBezTo>
                    <a:pt x="94383" y="104"/>
                    <a:pt x="121105" y="16129"/>
                    <a:pt x="121105" y="35896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8" name="Google Shape;1828;p24"/>
            <p:cNvSpPr/>
            <p:nvPr/>
          </p:nvSpPr>
          <p:spPr>
            <a:xfrm>
              <a:off x="6119128" y="3423629"/>
              <a:ext cx="119371" cy="71583"/>
            </a:xfrm>
            <a:custGeom>
              <a:avLst/>
              <a:gdLst/>
              <a:ahLst/>
              <a:cxnLst/>
              <a:rect l="l" t="t" r="r" b="b"/>
              <a:pathLst>
                <a:path w="119371" h="71583" extrusionOk="0">
                  <a:moveTo>
                    <a:pt x="121097" y="35899"/>
                  </a:moveTo>
                  <a:cubicBezTo>
                    <a:pt x="121097" y="55666"/>
                    <a:pt x="94375" y="71690"/>
                    <a:pt x="61411" y="71690"/>
                  </a:cubicBezTo>
                  <a:cubicBezTo>
                    <a:pt x="28448" y="71690"/>
                    <a:pt x="1726" y="55666"/>
                    <a:pt x="1726" y="35899"/>
                  </a:cubicBezTo>
                  <a:cubicBezTo>
                    <a:pt x="1726" y="16132"/>
                    <a:pt x="28448" y="107"/>
                    <a:pt x="61411" y="107"/>
                  </a:cubicBezTo>
                  <a:cubicBezTo>
                    <a:pt x="94375" y="107"/>
                    <a:pt x="121097" y="16132"/>
                    <a:pt x="121097" y="35899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9" name="Google Shape;1829;p24"/>
            <p:cNvSpPr/>
            <p:nvPr/>
          </p:nvSpPr>
          <p:spPr>
            <a:xfrm>
              <a:off x="6562273" y="3292869"/>
              <a:ext cx="119371" cy="71583"/>
            </a:xfrm>
            <a:custGeom>
              <a:avLst/>
              <a:gdLst/>
              <a:ahLst/>
              <a:cxnLst/>
              <a:rect l="l" t="t" r="r" b="b"/>
              <a:pathLst>
                <a:path w="119371" h="71583" extrusionOk="0">
                  <a:moveTo>
                    <a:pt x="121088" y="35902"/>
                  </a:moveTo>
                  <a:cubicBezTo>
                    <a:pt x="121088" y="55669"/>
                    <a:pt x="94366" y="71693"/>
                    <a:pt x="61403" y="71693"/>
                  </a:cubicBezTo>
                  <a:cubicBezTo>
                    <a:pt x="28439" y="71693"/>
                    <a:pt x="1717" y="55669"/>
                    <a:pt x="1717" y="35902"/>
                  </a:cubicBezTo>
                  <a:cubicBezTo>
                    <a:pt x="1717" y="16134"/>
                    <a:pt x="28439" y="110"/>
                    <a:pt x="61403" y="110"/>
                  </a:cubicBezTo>
                  <a:cubicBezTo>
                    <a:pt x="94366" y="110"/>
                    <a:pt x="121088" y="16134"/>
                    <a:pt x="121088" y="35902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0" name="Google Shape;1830;p24"/>
            <p:cNvSpPr/>
            <p:nvPr/>
          </p:nvSpPr>
          <p:spPr>
            <a:xfrm>
              <a:off x="7022300" y="3162108"/>
              <a:ext cx="119371" cy="71583"/>
            </a:xfrm>
            <a:custGeom>
              <a:avLst/>
              <a:gdLst/>
              <a:ahLst/>
              <a:cxnLst/>
              <a:rect l="l" t="t" r="r" b="b"/>
              <a:pathLst>
                <a:path w="119371" h="71583" extrusionOk="0">
                  <a:moveTo>
                    <a:pt x="121079" y="35904"/>
                  </a:moveTo>
                  <a:cubicBezTo>
                    <a:pt x="121079" y="55671"/>
                    <a:pt x="94357" y="71696"/>
                    <a:pt x="61393" y="71696"/>
                  </a:cubicBezTo>
                  <a:cubicBezTo>
                    <a:pt x="28430" y="71696"/>
                    <a:pt x="1708" y="55671"/>
                    <a:pt x="1708" y="35904"/>
                  </a:cubicBezTo>
                  <a:cubicBezTo>
                    <a:pt x="1708" y="16137"/>
                    <a:pt x="28430" y="113"/>
                    <a:pt x="61393" y="113"/>
                  </a:cubicBezTo>
                  <a:cubicBezTo>
                    <a:pt x="94357" y="113"/>
                    <a:pt x="121079" y="16137"/>
                    <a:pt x="121079" y="35904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1" name="Google Shape;1831;p24"/>
            <p:cNvSpPr/>
            <p:nvPr/>
          </p:nvSpPr>
          <p:spPr>
            <a:xfrm>
              <a:off x="7414800" y="3044001"/>
              <a:ext cx="119371" cy="71583"/>
            </a:xfrm>
            <a:custGeom>
              <a:avLst/>
              <a:gdLst/>
              <a:ahLst/>
              <a:cxnLst/>
              <a:rect l="l" t="t" r="r" b="b"/>
              <a:pathLst>
                <a:path w="119371" h="71583" extrusionOk="0">
                  <a:moveTo>
                    <a:pt x="121071" y="35907"/>
                  </a:moveTo>
                  <a:cubicBezTo>
                    <a:pt x="121071" y="55674"/>
                    <a:pt x="94349" y="71698"/>
                    <a:pt x="61386" y="71698"/>
                  </a:cubicBezTo>
                  <a:cubicBezTo>
                    <a:pt x="28422" y="71698"/>
                    <a:pt x="1700" y="55674"/>
                    <a:pt x="1700" y="35907"/>
                  </a:cubicBezTo>
                  <a:cubicBezTo>
                    <a:pt x="1700" y="16139"/>
                    <a:pt x="28422" y="115"/>
                    <a:pt x="61386" y="115"/>
                  </a:cubicBezTo>
                  <a:cubicBezTo>
                    <a:pt x="94349" y="115"/>
                    <a:pt x="121071" y="16139"/>
                    <a:pt x="121071" y="35907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2" name="Google Shape;1832;p24"/>
            <p:cNvSpPr/>
            <p:nvPr/>
          </p:nvSpPr>
          <p:spPr>
            <a:xfrm>
              <a:off x="7908590" y="2883714"/>
              <a:ext cx="119371" cy="71583"/>
            </a:xfrm>
            <a:custGeom>
              <a:avLst/>
              <a:gdLst/>
              <a:ahLst/>
              <a:cxnLst/>
              <a:rect l="l" t="t" r="r" b="b"/>
              <a:pathLst>
                <a:path w="119371" h="71583" extrusionOk="0">
                  <a:moveTo>
                    <a:pt x="121061" y="35910"/>
                  </a:moveTo>
                  <a:cubicBezTo>
                    <a:pt x="121061" y="55677"/>
                    <a:pt x="94340" y="71701"/>
                    <a:pt x="61376" y="71701"/>
                  </a:cubicBezTo>
                  <a:cubicBezTo>
                    <a:pt x="28412" y="71701"/>
                    <a:pt x="1690" y="55677"/>
                    <a:pt x="1690" y="35910"/>
                  </a:cubicBezTo>
                  <a:cubicBezTo>
                    <a:pt x="1690" y="16143"/>
                    <a:pt x="28412" y="118"/>
                    <a:pt x="61376" y="118"/>
                  </a:cubicBezTo>
                  <a:cubicBezTo>
                    <a:pt x="94340" y="118"/>
                    <a:pt x="121061" y="16143"/>
                    <a:pt x="121061" y="35910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3" name="Google Shape;1833;p24"/>
            <p:cNvSpPr/>
            <p:nvPr/>
          </p:nvSpPr>
          <p:spPr>
            <a:xfrm>
              <a:off x="4714157" y="2362871"/>
              <a:ext cx="2555890" cy="771570"/>
            </a:xfrm>
            <a:custGeom>
              <a:avLst/>
              <a:gdLst/>
              <a:ahLst/>
              <a:cxnLst/>
              <a:rect l="l" t="t" r="r" b="b"/>
              <a:pathLst>
                <a:path w="2555890" h="771570" extrusionOk="0">
                  <a:moveTo>
                    <a:pt x="1729" y="696536"/>
                  </a:moveTo>
                  <a:lnTo>
                    <a:pt x="2449493" y="122"/>
                  </a:lnTo>
                  <a:cubicBezTo>
                    <a:pt x="2492035" y="4616"/>
                    <a:pt x="2541666" y="-5168"/>
                    <a:pt x="2557620" y="52485"/>
                  </a:cubicBezTo>
                  <a:lnTo>
                    <a:pt x="125556" y="771692"/>
                  </a:lnTo>
                  <a:cubicBezTo>
                    <a:pt x="71872" y="751406"/>
                    <a:pt x="6371" y="735685"/>
                    <a:pt x="1729" y="69653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4" name="Google Shape;1834;p24"/>
            <p:cNvSpPr/>
            <p:nvPr/>
          </p:nvSpPr>
          <p:spPr>
            <a:xfrm>
              <a:off x="4701580" y="2331216"/>
              <a:ext cx="2588863" cy="835356"/>
            </a:xfrm>
            <a:custGeom>
              <a:avLst/>
              <a:gdLst/>
              <a:ahLst/>
              <a:cxnLst/>
              <a:rect l="l" t="t" r="r" b="b"/>
              <a:pathLst>
                <a:path w="2588863" h="835356" extrusionOk="0">
                  <a:moveTo>
                    <a:pt x="1729" y="699160"/>
                  </a:moveTo>
                  <a:lnTo>
                    <a:pt x="2441811" y="1073"/>
                  </a:lnTo>
                  <a:cubicBezTo>
                    <a:pt x="2517526" y="-7110"/>
                    <a:pt x="2600584" y="37990"/>
                    <a:pt x="2589611" y="116520"/>
                  </a:cubicBezTo>
                  <a:lnTo>
                    <a:pt x="133996" y="835478"/>
                  </a:lnTo>
                  <a:cubicBezTo>
                    <a:pt x="80313" y="815191"/>
                    <a:pt x="10507" y="780489"/>
                    <a:pt x="1729" y="699160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35" name="Google Shape;1835;p24"/>
          <p:cNvGrpSpPr/>
          <p:nvPr/>
        </p:nvGrpSpPr>
        <p:grpSpPr>
          <a:xfrm>
            <a:off x="5379359" y="4853928"/>
            <a:ext cx="785452" cy="506006"/>
            <a:chOff x="3324260" y="1643056"/>
            <a:chExt cx="5543061" cy="3570968"/>
          </a:xfrm>
        </p:grpSpPr>
        <p:grpSp>
          <p:nvGrpSpPr>
            <p:cNvPr id="1836" name="Google Shape;1836;p24"/>
            <p:cNvGrpSpPr/>
            <p:nvPr/>
          </p:nvGrpSpPr>
          <p:grpSpPr>
            <a:xfrm>
              <a:off x="3324260" y="2612776"/>
              <a:ext cx="5473358" cy="2601248"/>
              <a:chOff x="3324260" y="2612776"/>
              <a:chExt cx="5473358" cy="2601248"/>
            </a:xfrm>
          </p:grpSpPr>
          <p:sp>
            <p:nvSpPr>
              <p:cNvPr id="1837" name="Google Shape;1837;p24"/>
              <p:cNvSpPr/>
              <p:nvPr/>
            </p:nvSpPr>
            <p:spPr>
              <a:xfrm>
                <a:off x="3324260" y="2625286"/>
                <a:ext cx="5473358" cy="2588738"/>
              </a:xfrm>
              <a:custGeom>
                <a:avLst/>
                <a:gdLst/>
                <a:ahLst/>
                <a:cxnLst/>
                <a:rect l="l" t="t" r="r" b="b"/>
                <a:pathLst>
                  <a:path w="5473358" h="2588738" extrusionOk="0">
                    <a:moveTo>
                      <a:pt x="36275" y="673856"/>
                    </a:moveTo>
                    <a:lnTo>
                      <a:pt x="2904056" y="98"/>
                    </a:lnTo>
                    <a:lnTo>
                      <a:pt x="5454715" y="1400747"/>
                    </a:lnTo>
                    <a:cubicBezTo>
                      <a:pt x="5460623" y="1462070"/>
                      <a:pt x="5498776" y="1469611"/>
                      <a:pt x="5452436" y="1617869"/>
                    </a:cubicBezTo>
                    <a:lnTo>
                      <a:pt x="2324170" y="2588837"/>
                    </a:lnTo>
                    <a:lnTo>
                      <a:pt x="56027" y="916728"/>
                    </a:lnTo>
                    <a:cubicBezTo>
                      <a:pt x="-38764" y="801490"/>
                      <a:pt x="14920" y="743936"/>
                      <a:pt x="36275" y="673856"/>
                    </a:cubicBezTo>
                    <a:close/>
                  </a:path>
                </a:pathLst>
              </a:custGeom>
              <a:solidFill>
                <a:srgbClr val="BA8F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8" name="Google Shape;1838;p24"/>
              <p:cNvSpPr/>
              <p:nvPr/>
            </p:nvSpPr>
            <p:spPr>
              <a:xfrm>
                <a:off x="3358808" y="2612776"/>
                <a:ext cx="5417764" cy="2327579"/>
              </a:xfrm>
              <a:custGeom>
                <a:avLst/>
                <a:gdLst/>
                <a:ahLst/>
                <a:cxnLst/>
                <a:rect l="l" t="t" r="r" b="b"/>
                <a:pathLst>
                  <a:path w="5417764" h="2327579" extrusionOk="0">
                    <a:moveTo>
                      <a:pt x="1727" y="686292"/>
                    </a:moveTo>
                    <a:lnTo>
                      <a:pt x="2927413" y="101"/>
                    </a:lnTo>
                    <a:lnTo>
                      <a:pt x="5419492" y="1413057"/>
                    </a:lnTo>
                    <a:lnTo>
                      <a:pt x="2287343" y="2327681"/>
                    </a:lnTo>
                    <a:close/>
                  </a:path>
                </a:pathLst>
              </a:custGeom>
              <a:solidFill>
                <a:srgbClr val="C69C6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839" name="Google Shape;1839;p24"/>
            <p:cNvSpPr/>
            <p:nvPr/>
          </p:nvSpPr>
          <p:spPr>
            <a:xfrm>
              <a:off x="3477323" y="2582015"/>
              <a:ext cx="5192459" cy="2207760"/>
            </a:xfrm>
            <a:custGeom>
              <a:avLst/>
              <a:gdLst/>
              <a:ahLst/>
              <a:cxnLst/>
              <a:rect l="l" t="t" r="r" b="b"/>
              <a:pathLst>
                <a:path w="5192459" h="2207760" extrusionOk="0">
                  <a:moveTo>
                    <a:pt x="211308" y="103"/>
                  </a:moveTo>
                  <a:lnTo>
                    <a:pt x="5086832" y="626665"/>
                  </a:lnTo>
                  <a:cubicBezTo>
                    <a:pt x="5086832" y="626665"/>
                    <a:pt x="5198927" y="944731"/>
                    <a:pt x="5194031" y="1109526"/>
                  </a:cubicBezTo>
                  <a:cubicBezTo>
                    <a:pt x="5190824" y="1217031"/>
                    <a:pt x="5185337" y="1347673"/>
                    <a:pt x="5105571" y="1419836"/>
                  </a:cubicBezTo>
                  <a:cubicBezTo>
                    <a:pt x="5010274" y="1506020"/>
                    <a:pt x="4849644" y="1452644"/>
                    <a:pt x="4726070" y="1487924"/>
                  </a:cubicBezTo>
                  <a:cubicBezTo>
                    <a:pt x="4581647" y="1529169"/>
                    <a:pt x="4454782" y="1625653"/>
                    <a:pt x="4307403" y="1654538"/>
                  </a:cubicBezTo>
                  <a:cubicBezTo>
                    <a:pt x="4181888" y="1679138"/>
                    <a:pt x="4047762" y="1626868"/>
                    <a:pt x="3923598" y="1657719"/>
                  </a:cubicBezTo>
                  <a:cubicBezTo>
                    <a:pt x="3800446" y="1688317"/>
                    <a:pt x="3706921" y="1795650"/>
                    <a:pt x="3585626" y="1833124"/>
                  </a:cubicBezTo>
                  <a:cubicBezTo>
                    <a:pt x="3460110" y="1871913"/>
                    <a:pt x="3320920" y="1845170"/>
                    <a:pt x="3194392" y="1880568"/>
                  </a:cubicBezTo>
                  <a:cubicBezTo>
                    <a:pt x="3052754" y="1920202"/>
                    <a:pt x="2934498" y="2024523"/>
                    <a:pt x="2792354" y="2062494"/>
                  </a:cubicBezTo>
                  <a:cubicBezTo>
                    <a:pt x="2666923" y="2096020"/>
                    <a:pt x="2529337" y="2064139"/>
                    <a:pt x="2404666" y="2100322"/>
                  </a:cubicBezTo>
                  <a:cubicBezTo>
                    <a:pt x="2328698" y="2122366"/>
                    <a:pt x="2271469" y="2216311"/>
                    <a:pt x="2192884" y="2207250"/>
                  </a:cubicBezTo>
                  <a:cubicBezTo>
                    <a:pt x="2072686" y="2193381"/>
                    <a:pt x="2014276" y="2042880"/>
                    <a:pt x="1914674" y="1974176"/>
                  </a:cubicBezTo>
                  <a:cubicBezTo>
                    <a:pt x="1752610" y="1862363"/>
                    <a:pt x="1563112" y="1794722"/>
                    <a:pt x="1399275" y="1685567"/>
                  </a:cubicBezTo>
                  <a:cubicBezTo>
                    <a:pt x="1201927" y="1554106"/>
                    <a:pt x="1005846" y="1415609"/>
                    <a:pt x="839393" y="1246735"/>
                  </a:cubicBezTo>
                  <a:cubicBezTo>
                    <a:pt x="761653" y="1167831"/>
                    <a:pt x="719955" y="1057033"/>
                    <a:pt x="638248" y="982224"/>
                  </a:cubicBezTo>
                  <a:cubicBezTo>
                    <a:pt x="493402" y="849624"/>
                    <a:pt x="277570" y="808085"/>
                    <a:pt x="139730" y="668212"/>
                  </a:cubicBezTo>
                  <a:cubicBezTo>
                    <a:pt x="77774" y="605339"/>
                    <a:pt x="6533" y="530238"/>
                    <a:pt x="1976" y="442119"/>
                  </a:cubicBezTo>
                  <a:cubicBezTo>
                    <a:pt x="-6634" y="279325"/>
                    <a:pt x="211308" y="103"/>
                    <a:pt x="211308" y="103"/>
                  </a:cubicBezTo>
                  <a:close/>
                </a:path>
              </a:pathLst>
            </a:custGeom>
            <a:solidFill>
              <a:srgbClr val="F6EDD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0" name="Google Shape;1840;p24"/>
            <p:cNvSpPr/>
            <p:nvPr/>
          </p:nvSpPr>
          <p:spPr>
            <a:xfrm>
              <a:off x="3452353" y="2384854"/>
              <a:ext cx="5215924" cy="2100254"/>
            </a:xfrm>
            <a:custGeom>
              <a:avLst/>
              <a:gdLst/>
              <a:ahLst/>
              <a:cxnLst/>
              <a:rect l="l" t="t" r="r" b="b"/>
              <a:pathLst>
                <a:path w="5215924" h="2100254" extrusionOk="0">
                  <a:moveTo>
                    <a:pt x="213235" y="108"/>
                  </a:moveTo>
                  <a:lnTo>
                    <a:pt x="5088759" y="626671"/>
                  </a:lnTo>
                  <a:cubicBezTo>
                    <a:pt x="5088759" y="626671"/>
                    <a:pt x="5280957" y="968264"/>
                    <a:pt x="5195958" y="1109532"/>
                  </a:cubicBezTo>
                  <a:cubicBezTo>
                    <a:pt x="5141852" y="1199352"/>
                    <a:pt x="4980210" y="1135515"/>
                    <a:pt x="4892593" y="1193161"/>
                  </a:cubicBezTo>
                  <a:cubicBezTo>
                    <a:pt x="4787421" y="1262396"/>
                    <a:pt x="4775013" y="1445512"/>
                    <a:pt x="4656334" y="1487938"/>
                  </a:cubicBezTo>
                  <a:cubicBezTo>
                    <a:pt x="4510560" y="1540082"/>
                    <a:pt x="4350775" y="1349467"/>
                    <a:pt x="4201879" y="1392078"/>
                  </a:cubicBezTo>
                  <a:cubicBezTo>
                    <a:pt x="4078979" y="1427248"/>
                    <a:pt x="4043021" y="1607503"/>
                    <a:pt x="3925525" y="1657724"/>
                  </a:cubicBezTo>
                  <a:cubicBezTo>
                    <a:pt x="3777894" y="1720801"/>
                    <a:pt x="3594390" y="1620968"/>
                    <a:pt x="3444311" y="1678030"/>
                  </a:cubicBezTo>
                  <a:cubicBezTo>
                    <a:pt x="3344540" y="1715984"/>
                    <a:pt x="3295330" y="1840755"/>
                    <a:pt x="3196319" y="1880573"/>
                  </a:cubicBezTo>
                  <a:cubicBezTo>
                    <a:pt x="3045650" y="1941120"/>
                    <a:pt x="2865438" y="1870079"/>
                    <a:pt x="2710716" y="1919338"/>
                  </a:cubicBezTo>
                  <a:cubicBezTo>
                    <a:pt x="2598285" y="1955124"/>
                    <a:pt x="2524596" y="2102968"/>
                    <a:pt x="2406592" y="2100327"/>
                  </a:cubicBezTo>
                  <a:cubicBezTo>
                    <a:pt x="2341175" y="2098868"/>
                    <a:pt x="2300829" y="2022284"/>
                    <a:pt x="2242587" y="1992504"/>
                  </a:cubicBezTo>
                  <a:cubicBezTo>
                    <a:pt x="2127707" y="1933789"/>
                    <a:pt x="1991640" y="1920915"/>
                    <a:pt x="1880812" y="1854877"/>
                  </a:cubicBezTo>
                  <a:cubicBezTo>
                    <a:pt x="1717565" y="1757600"/>
                    <a:pt x="1595341" y="1603952"/>
                    <a:pt x="1448977" y="1482749"/>
                  </a:cubicBezTo>
                  <a:cubicBezTo>
                    <a:pt x="1312236" y="1369570"/>
                    <a:pt x="1184610" y="1242469"/>
                    <a:pt x="1032337" y="1151294"/>
                  </a:cubicBezTo>
                  <a:cubicBezTo>
                    <a:pt x="910198" y="1078168"/>
                    <a:pt x="763832" y="1052616"/>
                    <a:pt x="640175" y="982229"/>
                  </a:cubicBezTo>
                  <a:cubicBezTo>
                    <a:pt x="508750" y="907463"/>
                    <a:pt x="387539" y="814579"/>
                    <a:pt x="272913" y="715940"/>
                  </a:cubicBezTo>
                  <a:cubicBezTo>
                    <a:pt x="175927" y="632448"/>
                    <a:pt x="25173" y="568273"/>
                    <a:pt x="3903" y="442125"/>
                  </a:cubicBezTo>
                  <a:cubicBezTo>
                    <a:pt x="-23278" y="281377"/>
                    <a:pt x="213235" y="108"/>
                    <a:pt x="213235" y="108"/>
                  </a:cubicBezTo>
                  <a:close/>
                </a:path>
              </a:pathLst>
            </a:custGeom>
            <a:solidFill>
              <a:srgbClr val="5A3E2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841" name="Google Shape;1841;p24"/>
            <p:cNvGrpSpPr/>
            <p:nvPr/>
          </p:nvGrpSpPr>
          <p:grpSpPr>
            <a:xfrm>
              <a:off x="3373290" y="1643056"/>
              <a:ext cx="5494031" cy="2601248"/>
              <a:chOff x="3373290" y="1643056"/>
              <a:chExt cx="5494031" cy="2601248"/>
            </a:xfrm>
          </p:grpSpPr>
          <p:sp>
            <p:nvSpPr>
              <p:cNvPr id="1842" name="Google Shape;1842;p24"/>
              <p:cNvSpPr/>
              <p:nvPr/>
            </p:nvSpPr>
            <p:spPr>
              <a:xfrm>
                <a:off x="3373290" y="1655566"/>
                <a:ext cx="5494031" cy="2588738"/>
              </a:xfrm>
              <a:custGeom>
                <a:avLst/>
                <a:gdLst/>
                <a:ahLst/>
                <a:cxnLst/>
                <a:rect l="l" t="t" r="r" b="b"/>
                <a:pathLst>
                  <a:path w="5494031" h="2588738" extrusionOk="0">
                    <a:moveTo>
                      <a:pt x="31879" y="673761"/>
                    </a:moveTo>
                    <a:lnTo>
                      <a:pt x="2899660" y="3"/>
                    </a:lnTo>
                    <a:lnTo>
                      <a:pt x="5450319" y="1400652"/>
                    </a:lnTo>
                    <a:cubicBezTo>
                      <a:pt x="5499192" y="1434337"/>
                      <a:pt x="5500289" y="1515729"/>
                      <a:pt x="5491595" y="1606899"/>
                    </a:cubicBezTo>
                    <a:lnTo>
                      <a:pt x="2319774" y="2588741"/>
                    </a:lnTo>
                    <a:lnTo>
                      <a:pt x="51631" y="916633"/>
                    </a:lnTo>
                    <a:cubicBezTo>
                      <a:pt x="-26953" y="808695"/>
                      <a:pt x="4025" y="741791"/>
                      <a:pt x="31879" y="673761"/>
                    </a:cubicBezTo>
                    <a:close/>
                  </a:path>
                </a:pathLst>
              </a:custGeom>
              <a:solidFill>
                <a:srgbClr val="BA8F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3" name="Google Shape;1843;p24"/>
              <p:cNvSpPr/>
              <p:nvPr/>
            </p:nvSpPr>
            <p:spPr>
              <a:xfrm>
                <a:off x="3403438" y="1643056"/>
                <a:ext cx="5417764" cy="2327579"/>
              </a:xfrm>
              <a:custGeom>
                <a:avLst/>
                <a:gdLst/>
                <a:ahLst/>
                <a:cxnLst/>
                <a:rect l="l" t="t" r="r" b="b"/>
                <a:pathLst>
                  <a:path w="5417764" h="2327579" extrusionOk="0">
                    <a:moveTo>
                      <a:pt x="1732" y="686197"/>
                    </a:moveTo>
                    <a:lnTo>
                      <a:pt x="2927417" y="5"/>
                    </a:lnTo>
                    <a:lnTo>
                      <a:pt x="5419497" y="1412962"/>
                    </a:lnTo>
                    <a:lnTo>
                      <a:pt x="2287347" y="2327585"/>
                    </a:lnTo>
                    <a:close/>
                  </a:path>
                </a:pathLst>
              </a:custGeom>
              <a:solidFill>
                <a:srgbClr val="C69C6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844" name="Google Shape;1844;p24"/>
            <p:cNvSpPr/>
            <p:nvPr/>
          </p:nvSpPr>
          <p:spPr>
            <a:xfrm>
              <a:off x="3987052" y="2416786"/>
              <a:ext cx="119371" cy="71583"/>
            </a:xfrm>
            <a:custGeom>
              <a:avLst/>
              <a:gdLst/>
              <a:ahLst/>
              <a:cxnLst/>
              <a:rect l="l" t="t" r="r" b="b"/>
              <a:pathLst>
                <a:path w="119371" h="71583" extrusionOk="0">
                  <a:moveTo>
                    <a:pt x="121140" y="35919"/>
                  </a:moveTo>
                  <a:cubicBezTo>
                    <a:pt x="121140" y="55686"/>
                    <a:pt x="94418" y="71711"/>
                    <a:pt x="61454" y="71711"/>
                  </a:cubicBezTo>
                  <a:cubicBezTo>
                    <a:pt x="28490" y="71711"/>
                    <a:pt x="1769" y="55686"/>
                    <a:pt x="1769" y="35919"/>
                  </a:cubicBezTo>
                  <a:cubicBezTo>
                    <a:pt x="1769" y="16152"/>
                    <a:pt x="28490" y="127"/>
                    <a:pt x="61454" y="127"/>
                  </a:cubicBezTo>
                  <a:cubicBezTo>
                    <a:pt x="94418" y="127"/>
                    <a:pt x="121140" y="16152"/>
                    <a:pt x="121140" y="35919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5" name="Google Shape;1845;p24"/>
            <p:cNvSpPr/>
            <p:nvPr/>
          </p:nvSpPr>
          <p:spPr>
            <a:xfrm>
              <a:off x="4469785" y="2270962"/>
              <a:ext cx="119371" cy="71583"/>
            </a:xfrm>
            <a:custGeom>
              <a:avLst/>
              <a:gdLst/>
              <a:ahLst/>
              <a:cxnLst/>
              <a:rect l="l" t="t" r="r" b="b"/>
              <a:pathLst>
                <a:path w="119371" h="71583" extrusionOk="0">
                  <a:moveTo>
                    <a:pt x="121130" y="35922"/>
                  </a:moveTo>
                  <a:cubicBezTo>
                    <a:pt x="121130" y="55689"/>
                    <a:pt x="94408" y="71714"/>
                    <a:pt x="61444" y="71714"/>
                  </a:cubicBezTo>
                  <a:cubicBezTo>
                    <a:pt x="28480" y="71714"/>
                    <a:pt x="1758" y="55689"/>
                    <a:pt x="1758" y="35922"/>
                  </a:cubicBezTo>
                  <a:cubicBezTo>
                    <a:pt x="1758" y="16155"/>
                    <a:pt x="28480" y="130"/>
                    <a:pt x="61444" y="130"/>
                  </a:cubicBezTo>
                  <a:cubicBezTo>
                    <a:pt x="94408" y="130"/>
                    <a:pt x="121130" y="16155"/>
                    <a:pt x="121130" y="35922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6" name="Google Shape;1846;p24"/>
            <p:cNvSpPr/>
            <p:nvPr/>
          </p:nvSpPr>
          <p:spPr>
            <a:xfrm>
              <a:off x="4955134" y="2131765"/>
              <a:ext cx="119371" cy="71583"/>
            </a:xfrm>
            <a:custGeom>
              <a:avLst/>
              <a:gdLst/>
              <a:ahLst/>
              <a:cxnLst/>
              <a:rect l="l" t="t" r="r" b="b"/>
              <a:pathLst>
                <a:path w="119371" h="71583" extrusionOk="0">
                  <a:moveTo>
                    <a:pt x="121120" y="35925"/>
                  </a:moveTo>
                  <a:cubicBezTo>
                    <a:pt x="121120" y="55692"/>
                    <a:pt x="94398" y="71716"/>
                    <a:pt x="61434" y="71716"/>
                  </a:cubicBezTo>
                  <a:cubicBezTo>
                    <a:pt x="28471" y="71716"/>
                    <a:pt x="1749" y="55692"/>
                    <a:pt x="1749" y="35925"/>
                  </a:cubicBezTo>
                  <a:cubicBezTo>
                    <a:pt x="1749" y="16158"/>
                    <a:pt x="28471" y="133"/>
                    <a:pt x="61434" y="133"/>
                  </a:cubicBezTo>
                  <a:cubicBezTo>
                    <a:pt x="94398" y="133"/>
                    <a:pt x="121120" y="16158"/>
                    <a:pt x="121120" y="35925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7" name="Google Shape;1847;p24"/>
            <p:cNvSpPr/>
            <p:nvPr/>
          </p:nvSpPr>
          <p:spPr>
            <a:xfrm>
              <a:off x="5415161" y="2009441"/>
              <a:ext cx="119371" cy="71583"/>
            </a:xfrm>
            <a:custGeom>
              <a:avLst/>
              <a:gdLst/>
              <a:ahLst/>
              <a:cxnLst/>
              <a:rect l="l" t="t" r="r" b="b"/>
              <a:pathLst>
                <a:path w="119371" h="71583" extrusionOk="0">
                  <a:moveTo>
                    <a:pt x="121111" y="35927"/>
                  </a:moveTo>
                  <a:cubicBezTo>
                    <a:pt x="121111" y="55694"/>
                    <a:pt x="94389" y="71719"/>
                    <a:pt x="61425" y="71719"/>
                  </a:cubicBezTo>
                  <a:cubicBezTo>
                    <a:pt x="28461" y="71719"/>
                    <a:pt x="1740" y="55694"/>
                    <a:pt x="1740" y="35927"/>
                  </a:cubicBezTo>
                  <a:cubicBezTo>
                    <a:pt x="1740" y="16160"/>
                    <a:pt x="28461" y="136"/>
                    <a:pt x="61425" y="136"/>
                  </a:cubicBezTo>
                  <a:cubicBezTo>
                    <a:pt x="94389" y="136"/>
                    <a:pt x="121111" y="16160"/>
                    <a:pt x="121111" y="35927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8" name="Google Shape;1848;p24"/>
            <p:cNvSpPr/>
            <p:nvPr/>
          </p:nvSpPr>
          <p:spPr>
            <a:xfrm>
              <a:off x="5841424" y="1891337"/>
              <a:ext cx="119371" cy="71583"/>
            </a:xfrm>
            <a:custGeom>
              <a:avLst/>
              <a:gdLst/>
              <a:ahLst/>
              <a:cxnLst/>
              <a:rect l="l" t="t" r="r" b="b"/>
              <a:pathLst>
                <a:path w="119371" h="71583" extrusionOk="0">
                  <a:moveTo>
                    <a:pt x="121102" y="35930"/>
                  </a:moveTo>
                  <a:cubicBezTo>
                    <a:pt x="121102" y="55697"/>
                    <a:pt x="94381" y="71721"/>
                    <a:pt x="61417" y="71721"/>
                  </a:cubicBezTo>
                  <a:cubicBezTo>
                    <a:pt x="28453" y="71721"/>
                    <a:pt x="1731" y="55697"/>
                    <a:pt x="1731" y="35930"/>
                  </a:cubicBezTo>
                  <a:cubicBezTo>
                    <a:pt x="1731" y="16162"/>
                    <a:pt x="28453" y="138"/>
                    <a:pt x="61417" y="138"/>
                  </a:cubicBezTo>
                  <a:cubicBezTo>
                    <a:pt x="94381" y="138"/>
                    <a:pt x="121102" y="16162"/>
                    <a:pt x="121102" y="35930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9" name="Google Shape;1849;p24"/>
            <p:cNvSpPr/>
            <p:nvPr/>
          </p:nvSpPr>
          <p:spPr>
            <a:xfrm>
              <a:off x="6242365" y="1790103"/>
              <a:ext cx="119371" cy="71583"/>
            </a:xfrm>
            <a:custGeom>
              <a:avLst/>
              <a:gdLst/>
              <a:ahLst/>
              <a:cxnLst/>
              <a:rect l="l" t="t" r="r" b="b"/>
              <a:pathLst>
                <a:path w="119371" h="71583" extrusionOk="0">
                  <a:moveTo>
                    <a:pt x="121094" y="35932"/>
                  </a:moveTo>
                  <a:cubicBezTo>
                    <a:pt x="121094" y="55699"/>
                    <a:pt x="94373" y="71723"/>
                    <a:pt x="61409" y="71723"/>
                  </a:cubicBezTo>
                  <a:cubicBezTo>
                    <a:pt x="28445" y="71723"/>
                    <a:pt x="1723" y="55699"/>
                    <a:pt x="1723" y="35932"/>
                  </a:cubicBezTo>
                  <a:cubicBezTo>
                    <a:pt x="1723" y="16164"/>
                    <a:pt x="28445" y="140"/>
                    <a:pt x="61409" y="140"/>
                  </a:cubicBezTo>
                  <a:cubicBezTo>
                    <a:pt x="94373" y="140"/>
                    <a:pt x="121094" y="16165"/>
                    <a:pt x="121094" y="35932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0" name="Google Shape;1850;p24"/>
            <p:cNvSpPr/>
            <p:nvPr/>
          </p:nvSpPr>
          <p:spPr>
            <a:xfrm>
              <a:off x="4393026" y="2543791"/>
              <a:ext cx="99006" cy="59371"/>
            </a:xfrm>
            <a:custGeom>
              <a:avLst/>
              <a:gdLst/>
              <a:ahLst/>
              <a:cxnLst/>
              <a:rect l="l" t="t" r="r" b="b"/>
              <a:pathLst>
                <a:path w="99006" h="59371" extrusionOk="0">
                  <a:moveTo>
                    <a:pt x="100767" y="29811"/>
                  </a:moveTo>
                  <a:cubicBezTo>
                    <a:pt x="100767" y="46206"/>
                    <a:pt x="78603" y="59496"/>
                    <a:pt x="51263" y="59496"/>
                  </a:cubicBezTo>
                  <a:cubicBezTo>
                    <a:pt x="23923" y="59496"/>
                    <a:pt x="1760" y="46206"/>
                    <a:pt x="1760" y="29811"/>
                  </a:cubicBezTo>
                  <a:cubicBezTo>
                    <a:pt x="1760" y="13416"/>
                    <a:pt x="23923" y="125"/>
                    <a:pt x="51263" y="125"/>
                  </a:cubicBezTo>
                  <a:cubicBezTo>
                    <a:pt x="78603" y="125"/>
                    <a:pt x="100767" y="13416"/>
                    <a:pt x="100767" y="29811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1" name="Google Shape;1851;p24"/>
            <p:cNvSpPr/>
            <p:nvPr/>
          </p:nvSpPr>
          <p:spPr>
            <a:xfrm>
              <a:off x="4901588" y="2380043"/>
              <a:ext cx="99006" cy="59371"/>
            </a:xfrm>
            <a:custGeom>
              <a:avLst/>
              <a:gdLst/>
              <a:ahLst/>
              <a:cxnLst/>
              <a:rect l="l" t="t" r="r" b="b"/>
              <a:pathLst>
                <a:path w="99006" h="59371" extrusionOk="0">
                  <a:moveTo>
                    <a:pt x="100756" y="29814"/>
                  </a:moveTo>
                  <a:cubicBezTo>
                    <a:pt x="100756" y="46209"/>
                    <a:pt x="78593" y="59499"/>
                    <a:pt x="51253" y="59499"/>
                  </a:cubicBezTo>
                  <a:cubicBezTo>
                    <a:pt x="23913" y="59499"/>
                    <a:pt x="1749" y="46209"/>
                    <a:pt x="1749" y="29814"/>
                  </a:cubicBezTo>
                  <a:cubicBezTo>
                    <a:pt x="1749" y="13419"/>
                    <a:pt x="23913" y="128"/>
                    <a:pt x="51253" y="128"/>
                  </a:cubicBezTo>
                  <a:cubicBezTo>
                    <a:pt x="78593" y="128"/>
                    <a:pt x="100756" y="13419"/>
                    <a:pt x="100756" y="29814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2" name="Google Shape;1852;p24"/>
            <p:cNvSpPr/>
            <p:nvPr/>
          </p:nvSpPr>
          <p:spPr>
            <a:xfrm>
              <a:off x="5384321" y="2251939"/>
              <a:ext cx="99006" cy="59371"/>
            </a:xfrm>
            <a:custGeom>
              <a:avLst/>
              <a:gdLst/>
              <a:ahLst/>
              <a:cxnLst/>
              <a:rect l="l" t="t" r="r" b="b"/>
              <a:pathLst>
                <a:path w="99006" h="59371" extrusionOk="0">
                  <a:moveTo>
                    <a:pt x="100747" y="29816"/>
                  </a:moveTo>
                  <a:cubicBezTo>
                    <a:pt x="100747" y="46211"/>
                    <a:pt x="78584" y="59502"/>
                    <a:pt x="51244" y="59502"/>
                  </a:cubicBezTo>
                  <a:cubicBezTo>
                    <a:pt x="23904" y="59502"/>
                    <a:pt x="1740" y="46211"/>
                    <a:pt x="1740" y="29816"/>
                  </a:cubicBezTo>
                  <a:cubicBezTo>
                    <a:pt x="1740" y="13422"/>
                    <a:pt x="23904" y="131"/>
                    <a:pt x="51244" y="131"/>
                  </a:cubicBezTo>
                  <a:cubicBezTo>
                    <a:pt x="78584" y="131"/>
                    <a:pt x="100747" y="13422"/>
                    <a:pt x="100747" y="29816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3" name="Google Shape;1853;p24"/>
            <p:cNvSpPr/>
            <p:nvPr/>
          </p:nvSpPr>
          <p:spPr>
            <a:xfrm>
              <a:off x="5782729" y="2112521"/>
              <a:ext cx="99006" cy="59371"/>
            </a:xfrm>
            <a:custGeom>
              <a:avLst/>
              <a:gdLst/>
              <a:ahLst/>
              <a:cxnLst/>
              <a:rect l="l" t="t" r="r" b="b"/>
              <a:pathLst>
                <a:path w="99006" h="59371" extrusionOk="0">
                  <a:moveTo>
                    <a:pt x="100739" y="29819"/>
                  </a:moveTo>
                  <a:cubicBezTo>
                    <a:pt x="100739" y="46214"/>
                    <a:pt x="78575" y="59505"/>
                    <a:pt x="51235" y="59505"/>
                  </a:cubicBezTo>
                  <a:cubicBezTo>
                    <a:pt x="23895" y="59505"/>
                    <a:pt x="1732" y="46214"/>
                    <a:pt x="1732" y="29819"/>
                  </a:cubicBezTo>
                  <a:cubicBezTo>
                    <a:pt x="1732" y="13424"/>
                    <a:pt x="23895" y="134"/>
                    <a:pt x="51235" y="134"/>
                  </a:cubicBezTo>
                  <a:cubicBezTo>
                    <a:pt x="78575" y="134"/>
                    <a:pt x="100739" y="13424"/>
                    <a:pt x="100739" y="29819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4" name="Google Shape;1854;p24"/>
            <p:cNvSpPr/>
            <p:nvPr/>
          </p:nvSpPr>
          <p:spPr>
            <a:xfrm>
              <a:off x="6186877" y="1993473"/>
              <a:ext cx="99006" cy="59371"/>
            </a:xfrm>
            <a:custGeom>
              <a:avLst/>
              <a:gdLst/>
              <a:ahLst/>
              <a:cxnLst/>
              <a:rect l="l" t="t" r="r" b="b"/>
              <a:pathLst>
                <a:path w="99006" h="59371" extrusionOk="0">
                  <a:moveTo>
                    <a:pt x="100731" y="29822"/>
                  </a:moveTo>
                  <a:cubicBezTo>
                    <a:pt x="100731" y="46217"/>
                    <a:pt x="78567" y="59507"/>
                    <a:pt x="51227" y="59507"/>
                  </a:cubicBezTo>
                  <a:cubicBezTo>
                    <a:pt x="23887" y="59507"/>
                    <a:pt x="1724" y="46217"/>
                    <a:pt x="1724" y="29822"/>
                  </a:cubicBezTo>
                  <a:cubicBezTo>
                    <a:pt x="1724" y="13427"/>
                    <a:pt x="23887" y="136"/>
                    <a:pt x="51227" y="136"/>
                  </a:cubicBezTo>
                  <a:cubicBezTo>
                    <a:pt x="78567" y="136"/>
                    <a:pt x="100731" y="13427"/>
                    <a:pt x="100731" y="29822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5" name="Google Shape;1855;p24"/>
            <p:cNvSpPr/>
            <p:nvPr/>
          </p:nvSpPr>
          <p:spPr>
            <a:xfrm>
              <a:off x="4464805" y="2792647"/>
              <a:ext cx="119371" cy="71583"/>
            </a:xfrm>
            <a:custGeom>
              <a:avLst/>
              <a:gdLst/>
              <a:ahLst/>
              <a:cxnLst/>
              <a:rect l="l" t="t" r="r" b="b"/>
              <a:pathLst>
                <a:path w="119371" h="71583" extrusionOk="0">
                  <a:moveTo>
                    <a:pt x="121130" y="35912"/>
                  </a:moveTo>
                  <a:cubicBezTo>
                    <a:pt x="121130" y="55679"/>
                    <a:pt x="94408" y="71703"/>
                    <a:pt x="61445" y="71703"/>
                  </a:cubicBezTo>
                  <a:cubicBezTo>
                    <a:pt x="28481" y="71703"/>
                    <a:pt x="1759" y="55679"/>
                    <a:pt x="1759" y="35912"/>
                  </a:cubicBezTo>
                  <a:cubicBezTo>
                    <a:pt x="1759" y="16144"/>
                    <a:pt x="28481" y="120"/>
                    <a:pt x="61445" y="120"/>
                  </a:cubicBezTo>
                  <a:cubicBezTo>
                    <a:pt x="94408" y="120"/>
                    <a:pt x="121130" y="16144"/>
                    <a:pt x="121130" y="35912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6" name="Google Shape;1856;p24"/>
            <p:cNvSpPr/>
            <p:nvPr/>
          </p:nvSpPr>
          <p:spPr>
            <a:xfrm>
              <a:off x="4888451" y="2629951"/>
              <a:ext cx="119371" cy="71583"/>
            </a:xfrm>
            <a:custGeom>
              <a:avLst/>
              <a:gdLst/>
              <a:ahLst/>
              <a:cxnLst/>
              <a:rect l="l" t="t" r="r" b="b"/>
              <a:pathLst>
                <a:path w="119371" h="71583" extrusionOk="0">
                  <a:moveTo>
                    <a:pt x="121121" y="35915"/>
                  </a:moveTo>
                  <a:cubicBezTo>
                    <a:pt x="121121" y="55682"/>
                    <a:pt x="94399" y="71706"/>
                    <a:pt x="61436" y="71706"/>
                  </a:cubicBezTo>
                  <a:cubicBezTo>
                    <a:pt x="28472" y="71706"/>
                    <a:pt x="1750" y="55682"/>
                    <a:pt x="1750" y="35915"/>
                  </a:cubicBezTo>
                  <a:cubicBezTo>
                    <a:pt x="1750" y="16148"/>
                    <a:pt x="28472" y="123"/>
                    <a:pt x="61436" y="123"/>
                  </a:cubicBezTo>
                  <a:cubicBezTo>
                    <a:pt x="94399" y="123"/>
                    <a:pt x="121121" y="16148"/>
                    <a:pt x="121121" y="35915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7" name="Google Shape;1857;p24"/>
            <p:cNvSpPr/>
            <p:nvPr/>
          </p:nvSpPr>
          <p:spPr>
            <a:xfrm>
              <a:off x="5331596" y="2499191"/>
              <a:ext cx="119371" cy="71583"/>
            </a:xfrm>
            <a:custGeom>
              <a:avLst/>
              <a:gdLst/>
              <a:ahLst/>
              <a:cxnLst/>
              <a:rect l="l" t="t" r="r" b="b"/>
              <a:pathLst>
                <a:path w="119371" h="71583" extrusionOk="0">
                  <a:moveTo>
                    <a:pt x="121112" y="35917"/>
                  </a:moveTo>
                  <a:cubicBezTo>
                    <a:pt x="121112" y="55685"/>
                    <a:pt x="94391" y="71709"/>
                    <a:pt x="61427" y="71709"/>
                  </a:cubicBezTo>
                  <a:cubicBezTo>
                    <a:pt x="28463" y="71709"/>
                    <a:pt x="1741" y="55685"/>
                    <a:pt x="1741" y="35917"/>
                  </a:cubicBezTo>
                  <a:cubicBezTo>
                    <a:pt x="1741" y="16150"/>
                    <a:pt x="28463" y="126"/>
                    <a:pt x="61427" y="126"/>
                  </a:cubicBezTo>
                  <a:cubicBezTo>
                    <a:pt x="94391" y="126"/>
                    <a:pt x="121112" y="16150"/>
                    <a:pt x="121112" y="35917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8" name="Google Shape;1858;p24"/>
            <p:cNvSpPr/>
            <p:nvPr/>
          </p:nvSpPr>
          <p:spPr>
            <a:xfrm>
              <a:off x="5791623" y="2368430"/>
              <a:ext cx="119371" cy="71583"/>
            </a:xfrm>
            <a:custGeom>
              <a:avLst/>
              <a:gdLst/>
              <a:ahLst/>
              <a:cxnLst/>
              <a:rect l="l" t="t" r="r" b="b"/>
              <a:pathLst>
                <a:path w="119371" h="71583" extrusionOk="0">
                  <a:moveTo>
                    <a:pt x="121103" y="35920"/>
                  </a:moveTo>
                  <a:cubicBezTo>
                    <a:pt x="121103" y="55687"/>
                    <a:pt x="94381" y="71712"/>
                    <a:pt x="61418" y="71712"/>
                  </a:cubicBezTo>
                  <a:cubicBezTo>
                    <a:pt x="28454" y="71712"/>
                    <a:pt x="1732" y="55687"/>
                    <a:pt x="1732" y="35920"/>
                  </a:cubicBezTo>
                  <a:cubicBezTo>
                    <a:pt x="1732" y="16153"/>
                    <a:pt x="28454" y="128"/>
                    <a:pt x="61418" y="128"/>
                  </a:cubicBezTo>
                  <a:cubicBezTo>
                    <a:pt x="94381" y="128"/>
                    <a:pt x="121103" y="16153"/>
                    <a:pt x="121103" y="35920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9" name="Google Shape;1859;p24"/>
            <p:cNvSpPr/>
            <p:nvPr/>
          </p:nvSpPr>
          <p:spPr>
            <a:xfrm>
              <a:off x="6184123" y="2250324"/>
              <a:ext cx="119371" cy="71583"/>
            </a:xfrm>
            <a:custGeom>
              <a:avLst/>
              <a:gdLst/>
              <a:ahLst/>
              <a:cxnLst/>
              <a:rect l="l" t="t" r="r" b="b"/>
              <a:pathLst>
                <a:path w="119371" h="71583" extrusionOk="0">
                  <a:moveTo>
                    <a:pt x="121095" y="35922"/>
                  </a:moveTo>
                  <a:cubicBezTo>
                    <a:pt x="121095" y="55690"/>
                    <a:pt x="94374" y="71714"/>
                    <a:pt x="61410" y="71714"/>
                  </a:cubicBezTo>
                  <a:cubicBezTo>
                    <a:pt x="28446" y="71714"/>
                    <a:pt x="1724" y="55690"/>
                    <a:pt x="1724" y="35922"/>
                  </a:cubicBezTo>
                  <a:cubicBezTo>
                    <a:pt x="1724" y="16155"/>
                    <a:pt x="28446" y="131"/>
                    <a:pt x="61410" y="131"/>
                  </a:cubicBezTo>
                  <a:cubicBezTo>
                    <a:pt x="94374" y="131"/>
                    <a:pt x="121095" y="16155"/>
                    <a:pt x="121095" y="35922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0" name="Google Shape;1860;p24"/>
            <p:cNvSpPr/>
            <p:nvPr/>
          </p:nvSpPr>
          <p:spPr>
            <a:xfrm>
              <a:off x="6677913" y="2090037"/>
              <a:ext cx="119371" cy="71583"/>
            </a:xfrm>
            <a:custGeom>
              <a:avLst/>
              <a:gdLst/>
              <a:ahLst/>
              <a:cxnLst/>
              <a:rect l="l" t="t" r="r" b="b"/>
              <a:pathLst>
                <a:path w="119371" h="71583" extrusionOk="0">
                  <a:moveTo>
                    <a:pt x="121086" y="35926"/>
                  </a:moveTo>
                  <a:cubicBezTo>
                    <a:pt x="121086" y="55693"/>
                    <a:pt x="94364" y="71717"/>
                    <a:pt x="61400" y="71717"/>
                  </a:cubicBezTo>
                  <a:cubicBezTo>
                    <a:pt x="28436" y="71717"/>
                    <a:pt x="1714" y="55693"/>
                    <a:pt x="1714" y="35926"/>
                  </a:cubicBezTo>
                  <a:cubicBezTo>
                    <a:pt x="1714" y="16158"/>
                    <a:pt x="28436" y="134"/>
                    <a:pt x="61400" y="134"/>
                  </a:cubicBezTo>
                  <a:cubicBezTo>
                    <a:pt x="94364" y="134"/>
                    <a:pt x="121086" y="16158"/>
                    <a:pt x="121086" y="35926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1" name="Google Shape;1861;p24"/>
            <p:cNvSpPr/>
            <p:nvPr/>
          </p:nvSpPr>
          <p:spPr>
            <a:xfrm>
              <a:off x="5217729" y="3210463"/>
              <a:ext cx="119371" cy="71583"/>
            </a:xfrm>
            <a:custGeom>
              <a:avLst/>
              <a:gdLst/>
              <a:ahLst/>
              <a:cxnLst/>
              <a:rect l="l" t="t" r="r" b="b"/>
              <a:pathLst>
                <a:path w="119371" h="71583" extrusionOk="0">
                  <a:moveTo>
                    <a:pt x="121115" y="35903"/>
                  </a:moveTo>
                  <a:cubicBezTo>
                    <a:pt x="121115" y="55670"/>
                    <a:pt x="94393" y="71695"/>
                    <a:pt x="61429" y="71695"/>
                  </a:cubicBezTo>
                  <a:cubicBezTo>
                    <a:pt x="28465" y="71695"/>
                    <a:pt x="1743" y="55670"/>
                    <a:pt x="1743" y="35903"/>
                  </a:cubicBezTo>
                  <a:cubicBezTo>
                    <a:pt x="1743" y="16136"/>
                    <a:pt x="28465" y="112"/>
                    <a:pt x="61429" y="112"/>
                  </a:cubicBezTo>
                  <a:cubicBezTo>
                    <a:pt x="94393" y="112"/>
                    <a:pt x="121115" y="16136"/>
                    <a:pt x="121115" y="35903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2" name="Google Shape;1862;p24"/>
            <p:cNvSpPr/>
            <p:nvPr/>
          </p:nvSpPr>
          <p:spPr>
            <a:xfrm>
              <a:off x="5700462" y="3064639"/>
              <a:ext cx="119371" cy="71583"/>
            </a:xfrm>
            <a:custGeom>
              <a:avLst/>
              <a:gdLst/>
              <a:ahLst/>
              <a:cxnLst/>
              <a:rect l="l" t="t" r="r" b="b"/>
              <a:pathLst>
                <a:path w="119371" h="71583" extrusionOk="0">
                  <a:moveTo>
                    <a:pt x="121106" y="35906"/>
                  </a:moveTo>
                  <a:cubicBezTo>
                    <a:pt x="121106" y="55673"/>
                    <a:pt x="94384" y="71698"/>
                    <a:pt x="61420" y="71698"/>
                  </a:cubicBezTo>
                  <a:cubicBezTo>
                    <a:pt x="28456" y="71698"/>
                    <a:pt x="1734" y="55673"/>
                    <a:pt x="1734" y="35906"/>
                  </a:cubicBezTo>
                  <a:cubicBezTo>
                    <a:pt x="1734" y="16139"/>
                    <a:pt x="28456" y="115"/>
                    <a:pt x="61420" y="115"/>
                  </a:cubicBezTo>
                  <a:cubicBezTo>
                    <a:pt x="94384" y="115"/>
                    <a:pt x="121106" y="16139"/>
                    <a:pt x="121106" y="35906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3" name="Google Shape;1863;p24"/>
            <p:cNvSpPr/>
            <p:nvPr/>
          </p:nvSpPr>
          <p:spPr>
            <a:xfrm>
              <a:off x="6185811" y="2925443"/>
              <a:ext cx="119371" cy="71583"/>
            </a:xfrm>
            <a:custGeom>
              <a:avLst/>
              <a:gdLst/>
              <a:ahLst/>
              <a:cxnLst/>
              <a:rect l="l" t="t" r="r" b="b"/>
              <a:pathLst>
                <a:path w="119371" h="71583" extrusionOk="0">
                  <a:moveTo>
                    <a:pt x="121096" y="35909"/>
                  </a:moveTo>
                  <a:cubicBezTo>
                    <a:pt x="121096" y="55676"/>
                    <a:pt x="94374" y="71700"/>
                    <a:pt x="61410" y="71700"/>
                  </a:cubicBezTo>
                  <a:cubicBezTo>
                    <a:pt x="28446" y="71700"/>
                    <a:pt x="1725" y="55676"/>
                    <a:pt x="1725" y="35909"/>
                  </a:cubicBezTo>
                  <a:cubicBezTo>
                    <a:pt x="1725" y="16142"/>
                    <a:pt x="28446" y="117"/>
                    <a:pt x="61410" y="117"/>
                  </a:cubicBezTo>
                  <a:cubicBezTo>
                    <a:pt x="94374" y="117"/>
                    <a:pt x="121096" y="16142"/>
                    <a:pt x="121096" y="35909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4" name="Google Shape;1864;p24"/>
            <p:cNvSpPr/>
            <p:nvPr/>
          </p:nvSpPr>
          <p:spPr>
            <a:xfrm>
              <a:off x="6645838" y="2803118"/>
              <a:ext cx="119371" cy="71583"/>
            </a:xfrm>
            <a:custGeom>
              <a:avLst/>
              <a:gdLst/>
              <a:ahLst/>
              <a:cxnLst/>
              <a:rect l="l" t="t" r="r" b="b"/>
              <a:pathLst>
                <a:path w="119371" h="71583" extrusionOk="0">
                  <a:moveTo>
                    <a:pt x="121087" y="35911"/>
                  </a:moveTo>
                  <a:cubicBezTo>
                    <a:pt x="121087" y="55678"/>
                    <a:pt x="94365" y="71703"/>
                    <a:pt x="61401" y="71703"/>
                  </a:cubicBezTo>
                  <a:cubicBezTo>
                    <a:pt x="28437" y="71703"/>
                    <a:pt x="1715" y="55678"/>
                    <a:pt x="1715" y="35911"/>
                  </a:cubicBezTo>
                  <a:cubicBezTo>
                    <a:pt x="1715" y="16144"/>
                    <a:pt x="28437" y="120"/>
                    <a:pt x="61401" y="120"/>
                  </a:cubicBezTo>
                  <a:cubicBezTo>
                    <a:pt x="94365" y="120"/>
                    <a:pt x="121087" y="16144"/>
                    <a:pt x="121087" y="35911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5" name="Google Shape;1865;p24"/>
            <p:cNvSpPr/>
            <p:nvPr/>
          </p:nvSpPr>
          <p:spPr>
            <a:xfrm>
              <a:off x="7072101" y="2685012"/>
              <a:ext cx="119371" cy="71583"/>
            </a:xfrm>
            <a:custGeom>
              <a:avLst/>
              <a:gdLst/>
              <a:ahLst/>
              <a:cxnLst/>
              <a:rect l="l" t="t" r="r" b="b"/>
              <a:pathLst>
                <a:path w="119371" h="71583" extrusionOk="0">
                  <a:moveTo>
                    <a:pt x="121078" y="35914"/>
                  </a:moveTo>
                  <a:cubicBezTo>
                    <a:pt x="121078" y="55681"/>
                    <a:pt x="94356" y="71705"/>
                    <a:pt x="61393" y="71705"/>
                  </a:cubicBezTo>
                  <a:cubicBezTo>
                    <a:pt x="28429" y="71705"/>
                    <a:pt x="1707" y="55681"/>
                    <a:pt x="1707" y="35914"/>
                  </a:cubicBezTo>
                  <a:cubicBezTo>
                    <a:pt x="1707" y="16147"/>
                    <a:pt x="28429" y="122"/>
                    <a:pt x="61393" y="122"/>
                  </a:cubicBezTo>
                  <a:cubicBezTo>
                    <a:pt x="94356" y="122"/>
                    <a:pt x="121078" y="16147"/>
                    <a:pt x="121078" y="35914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6" name="Google Shape;1866;p24"/>
            <p:cNvSpPr/>
            <p:nvPr/>
          </p:nvSpPr>
          <p:spPr>
            <a:xfrm>
              <a:off x="7473042" y="2583778"/>
              <a:ext cx="119371" cy="71583"/>
            </a:xfrm>
            <a:custGeom>
              <a:avLst/>
              <a:gdLst/>
              <a:ahLst/>
              <a:cxnLst/>
              <a:rect l="l" t="t" r="r" b="b"/>
              <a:pathLst>
                <a:path w="119371" h="71583" extrusionOk="0">
                  <a:moveTo>
                    <a:pt x="121070" y="35916"/>
                  </a:moveTo>
                  <a:cubicBezTo>
                    <a:pt x="121070" y="55683"/>
                    <a:pt x="94348" y="71707"/>
                    <a:pt x="61385" y="71707"/>
                  </a:cubicBezTo>
                  <a:cubicBezTo>
                    <a:pt x="28421" y="71707"/>
                    <a:pt x="1699" y="55683"/>
                    <a:pt x="1699" y="35916"/>
                  </a:cubicBezTo>
                  <a:cubicBezTo>
                    <a:pt x="1699" y="16149"/>
                    <a:pt x="28421" y="124"/>
                    <a:pt x="61385" y="124"/>
                  </a:cubicBezTo>
                  <a:cubicBezTo>
                    <a:pt x="94348" y="124"/>
                    <a:pt x="121070" y="16149"/>
                    <a:pt x="121070" y="35916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7" name="Google Shape;1867;p24"/>
            <p:cNvSpPr/>
            <p:nvPr/>
          </p:nvSpPr>
          <p:spPr>
            <a:xfrm>
              <a:off x="5623703" y="3337468"/>
              <a:ext cx="99006" cy="59371"/>
            </a:xfrm>
            <a:custGeom>
              <a:avLst/>
              <a:gdLst/>
              <a:ahLst/>
              <a:cxnLst/>
              <a:rect l="l" t="t" r="r" b="b"/>
              <a:pathLst>
                <a:path w="99006" h="59371" extrusionOk="0">
                  <a:moveTo>
                    <a:pt x="100742" y="29795"/>
                  </a:moveTo>
                  <a:cubicBezTo>
                    <a:pt x="100742" y="46190"/>
                    <a:pt x="78579" y="59480"/>
                    <a:pt x="51239" y="59480"/>
                  </a:cubicBezTo>
                  <a:cubicBezTo>
                    <a:pt x="23899" y="59480"/>
                    <a:pt x="1735" y="46190"/>
                    <a:pt x="1735" y="29795"/>
                  </a:cubicBezTo>
                  <a:cubicBezTo>
                    <a:pt x="1735" y="13400"/>
                    <a:pt x="23899" y="109"/>
                    <a:pt x="51239" y="109"/>
                  </a:cubicBezTo>
                  <a:cubicBezTo>
                    <a:pt x="78579" y="109"/>
                    <a:pt x="100742" y="13400"/>
                    <a:pt x="100742" y="29795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8" name="Google Shape;1868;p24"/>
            <p:cNvSpPr/>
            <p:nvPr/>
          </p:nvSpPr>
          <p:spPr>
            <a:xfrm>
              <a:off x="6132181" y="3173720"/>
              <a:ext cx="99006" cy="59371"/>
            </a:xfrm>
            <a:custGeom>
              <a:avLst/>
              <a:gdLst/>
              <a:ahLst/>
              <a:cxnLst/>
              <a:rect l="l" t="t" r="r" b="b"/>
              <a:pathLst>
                <a:path w="99006" h="59371" extrusionOk="0">
                  <a:moveTo>
                    <a:pt x="100732" y="29798"/>
                  </a:moveTo>
                  <a:cubicBezTo>
                    <a:pt x="100732" y="46193"/>
                    <a:pt x="78569" y="59484"/>
                    <a:pt x="51229" y="59484"/>
                  </a:cubicBezTo>
                  <a:cubicBezTo>
                    <a:pt x="23889" y="59484"/>
                    <a:pt x="1725" y="46193"/>
                    <a:pt x="1725" y="29798"/>
                  </a:cubicBezTo>
                  <a:cubicBezTo>
                    <a:pt x="1725" y="13403"/>
                    <a:pt x="23889" y="112"/>
                    <a:pt x="51229" y="112"/>
                  </a:cubicBezTo>
                  <a:cubicBezTo>
                    <a:pt x="78569" y="112"/>
                    <a:pt x="100732" y="13403"/>
                    <a:pt x="100732" y="29798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9" name="Google Shape;1869;p24"/>
            <p:cNvSpPr/>
            <p:nvPr/>
          </p:nvSpPr>
          <p:spPr>
            <a:xfrm>
              <a:off x="6614913" y="3045617"/>
              <a:ext cx="99006" cy="59371"/>
            </a:xfrm>
            <a:custGeom>
              <a:avLst/>
              <a:gdLst/>
              <a:ahLst/>
              <a:cxnLst/>
              <a:rect l="l" t="t" r="r" b="b"/>
              <a:pathLst>
                <a:path w="99006" h="59371" extrusionOk="0">
                  <a:moveTo>
                    <a:pt x="100722" y="29801"/>
                  </a:moveTo>
                  <a:cubicBezTo>
                    <a:pt x="100722" y="46196"/>
                    <a:pt x="78559" y="59486"/>
                    <a:pt x="51218" y="59486"/>
                  </a:cubicBezTo>
                  <a:cubicBezTo>
                    <a:pt x="23878" y="59486"/>
                    <a:pt x="1715" y="46196"/>
                    <a:pt x="1715" y="29801"/>
                  </a:cubicBezTo>
                  <a:cubicBezTo>
                    <a:pt x="1715" y="13406"/>
                    <a:pt x="23878" y="115"/>
                    <a:pt x="51218" y="115"/>
                  </a:cubicBezTo>
                  <a:cubicBezTo>
                    <a:pt x="78559" y="115"/>
                    <a:pt x="100722" y="13406"/>
                    <a:pt x="100722" y="29801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0" name="Google Shape;1870;p24"/>
            <p:cNvSpPr/>
            <p:nvPr/>
          </p:nvSpPr>
          <p:spPr>
            <a:xfrm>
              <a:off x="7013406" y="2906198"/>
              <a:ext cx="99006" cy="59371"/>
            </a:xfrm>
            <a:custGeom>
              <a:avLst/>
              <a:gdLst/>
              <a:ahLst/>
              <a:cxnLst/>
              <a:rect l="l" t="t" r="r" b="b"/>
              <a:pathLst>
                <a:path w="99006" h="59371" extrusionOk="0">
                  <a:moveTo>
                    <a:pt x="100715" y="29803"/>
                  </a:moveTo>
                  <a:cubicBezTo>
                    <a:pt x="100715" y="46198"/>
                    <a:pt x="78551" y="59489"/>
                    <a:pt x="51211" y="59489"/>
                  </a:cubicBezTo>
                  <a:cubicBezTo>
                    <a:pt x="23871" y="59489"/>
                    <a:pt x="1708" y="46198"/>
                    <a:pt x="1708" y="29803"/>
                  </a:cubicBezTo>
                  <a:cubicBezTo>
                    <a:pt x="1708" y="13409"/>
                    <a:pt x="23871" y="118"/>
                    <a:pt x="51211" y="118"/>
                  </a:cubicBezTo>
                  <a:cubicBezTo>
                    <a:pt x="78551" y="118"/>
                    <a:pt x="100715" y="13409"/>
                    <a:pt x="100715" y="29803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1" name="Google Shape;1871;p24"/>
            <p:cNvSpPr/>
            <p:nvPr/>
          </p:nvSpPr>
          <p:spPr>
            <a:xfrm>
              <a:off x="7417554" y="2787150"/>
              <a:ext cx="99006" cy="59371"/>
            </a:xfrm>
            <a:custGeom>
              <a:avLst/>
              <a:gdLst/>
              <a:ahLst/>
              <a:cxnLst/>
              <a:rect l="l" t="t" r="r" b="b"/>
              <a:pathLst>
                <a:path w="99006" h="59371" extrusionOk="0">
                  <a:moveTo>
                    <a:pt x="100707" y="29806"/>
                  </a:moveTo>
                  <a:cubicBezTo>
                    <a:pt x="100707" y="46201"/>
                    <a:pt x="78543" y="59491"/>
                    <a:pt x="51203" y="59491"/>
                  </a:cubicBezTo>
                  <a:cubicBezTo>
                    <a:pt x="23863" y="59491"/>
                    <a:pt x="1700" y="46201"/>
                    <a:pt x="1700" y="29806"/>
                  </a:cubicBezTo>
                  <a:cubicBezTo>
                    <a:pt x="1700" y="13411"/>
                    <a:pt x="23863" y="120"/>
                    <a:pt x="51203" y="120"/>
                  </a:cubicBezTo>
                  <a:cubicBezTo>
                    <a:pt x="78543" y="120"/>
                    <a:pt x="100707" y="13411"/>
                    <a:pt x="100707" y="29806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2" name="Google Shape;1872;p24"/>
            <p:cNvSpPr/>
            <p:nvPr/>
          </p:nvSpPr>
          <p:spPr>
            <a:xfrm>
              <a:off x="5695482" y="3586325"/>
              <a:ext cx="119371" cy="71583"/>
            </a:xfrm>
            <a:custGeom>
              <a:avLst/>
              <a:gdLst/>
              <a:ahLst/>
              <a:cxnLst/>
              <a:rect l="l" t="t" r="r" b="b"/>
              <a:pathLst>
                <a:path w="119371" h="71583" extrusionOk="0">
                  <a:moveTo>
                    <a:pt x="121105" y="35896"/>
                  </a:moveTo>
                  <a:cubicBezTo>
                    <a:pt x="121105" y="55663"/>
                    <a:pt x="94383" y="71687"/>
                    <a:pt x="61419" y="71687"/>
                  </a:cubicBezTo>
                  <a:cubicBezTo>
                    <a:pt x="28455" y="71687"/>
                    <a:pt x="1734" y="55663"/>
                    <a:pt x="1734" y="35896"/>
                  </a:cubicBezTo>
                  <a:cubicBezTo>
                    <a:pt x="1734" y="16129"/>
                    <a:pt x="28455" y="104"/>
                    <a:pt x="61419" y="104"/>
                  </a:cubicBezTo>
                  <a:cubicBezTo>
                    <a:pt x="94383" y="104"/>
                    <a:pt x="121105" y="16129"/>
                    <a:pt x="121105" y="35896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3" name="Google Shape;1873;p24"/>
            <p:cNvSpPr/>
            <p:nvPr/>
          </p:nvSpPr>
          <p:spPr>
            <a:xfrm>
              <a:off x="6119128" y="3423629"/>
              <a:ext cx="119371" cy="71583"/>
            </a:xfrm>
            <a:custGeom>
              <a:avLst/>
              <a:gdLst/>
              <a:ahLst/>
              <a:cxnLst/>
              <a:rect l="l" t="t" r="r" b="b"/>
              <a:pathLst>
                <a:path w="119371" h="71583" extrusionOk="0">
                  <a:moveTo>
                    <a:pt x="121097" y="35899"/>
                  </a:moveTo>
                  <a:cubicBezTo>
                    <a:pt x="121097" y="55666"/>
                    <a:pt x="94375" y="71690"/>
                    <a:pt x="61411" y="71690"/>
                  </a:cubicBezTo>
                  <a:cubicBezTo>
                    <a:pt x="28448" y="71690"/>
                    <a:pt x="1726" y="55666"/>
                    <a:pt x="1726" y="35899"/>
                  </a:cubicBezTo>
                  <a:cubicBezTo>
                    <a:pt x="1726" y="16132"/>
                    <a:pt x="28448" y="107"/>
                    <a:pt x="61411" y="107"/>
                  </a:cubicBezTo>
                  <a:cubicBezTo>
                    <a:pt x="94375" y="107"/>
                    <a:pt x="121097" y="16132"/>
                    <a:pt x="121097" y="35899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4" name="Google Shape;1874;p24"/>
            <p:cNvSpPr/>
            <p:nvPr/>
          </p:nvSpPr>
          <p:spPr>
            <a:xfrm>
              <a:off x="6562273" y="3292869"/>
              <a:ext cx="119371" cy="71583"/>
            </a:xfrm>
            <a:custGeom>
              <a:avLst/>
              <a:gdLst/>
              <a:ahLst/>
              <a:cxnLst/>
              <a:rect l="l" t="t" r="r" b="b"/>
              <a:pathLst>
                <a:path w="119371" h="71583" extrusionOk="0">
                  <a:moveTo>
                    <a:pt x="121088" y="35902"/>
                  </a:moveTo>
                  <a:cubicBezTo>
                    <a:pt x="121088" y="55669"/>
                    <a:pt x="94366" y="71693"/>
                    <a:pt x="61403" y="71693"/>
                  </a:cubicBezTo>
                  <a:cubicBezTo>
                    <a:pt x="28439" y="71693"/>
                    <a:pt x="1717" y="55669"/>
                    <a:pt x="1717" y="35902"/>
                  </a:cubicBezTo>
                  <a:cubicBezTo>
                    <a:pt x="1717" y="16134"/>
                    <a:pt x="28439" y="110"/>
                    <a:pt x="61403" y="110"/>
                  </a:cubicBezTo>
                  <a:cubicBezTo>
                    <a:pt x="94366" y="110"/>
                    <a:pt x="121088" y="16134"/>
                    <a:pt x="121088" y="35902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5" name="Google Shape;1875;p24"/>
            <p:cNvSpPr/>
            <p:nvPr/>
          </p:nvSpPr>
          <p:spPr>
            <a:xfrm>
              <a:off x="7022300" y="3162108"/>
              <a:ext cx="119371" cy="71583"/>
            </a:xfrm>
            <a:custGeom>
              <a:avLst/>
              <a:gdLst/>
              <a:ahLst/>
              <a:cxnLst/>
              <a:rect l="l" t="t" r="r" b="b"/>
              <a:pathLst>
                <a:path w="119371" h="71583" extrusionOk="0">
                  <a:moveTo>
                    <a:pt x="121079" y="35904"/>
                  </a:moveTo>
                  <a:cubicBezTo>
                    <a:pt x="121079" y="55671"/>
                    <a:pt x="94357" y="71696"/>
                    <a:pt x="61393" y="71696"/>
                  </a:cubicBezTo>
                  <a:cubicBezTo>
                    <a:pt x="28430" y="71696"/>
                    <a:pt x="1708" y="55671"/>
                    <a:pt x="1708" y="35904"/>
                  </a:cubicBezTo>
                  <a:cubicBezTo>
                    <a:pt x="1708" y="16137"/>
                    <a:pt x="28430" y="113"/>
                    <a:pt x="61393" y="113"/>
                  </a:cubicBezTo>
                  <a:cubicBezTo>
                    <a:pt x="94357" y="113"/>
                    <a:pt x="121079" y="16137"/>
                    <a:pt x="121079" y="35904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6" name="Google Shape;1876;p24"/>
            <p:cNvSpPr/>
            <p:nvPr/>
          </p:nvSpPr>
          <p:spPr>
            <a:xfrm>
              <a:off x="7414800" y="3044001"/>
              <a:ext cx="119371" cy="71583"/>
            </a:xfrm>
            <a:custGeom>
              <a:avLst/>
              <a:gdLst/>
              <a:ahLst/>
              <a:cxnLst/>
              <a:rect l="l" t="t" r="r" b="b"/>
              <a:pathLst>
                <a:path w="119371" h="71583" extrusionOk="0">
                  <a:moveTo>
                    <a:pt x="121071" y="35907"/>
                  </a:moveTo>
                  <a:cubicBezTo>
                    <a:pt x="121071" y="55674"/>
                    <a:pt x="94349" y="71698"/>
                    <a:pt x="61386" y="71698"/>
                  </a:cubicBezTo>
                  <a:cubicBezTo>
                    <a:pt x="28422" y="71698"/>
                    <a:pt x="1700" y="55674"/>
                    <a:pt x="1700" y="35907"/>
                  </a:cubicBezTo>
                  <a:cubicBezTo>
                    <a:pt x="1700" y="16139"/>
                    <a:pt x="28422" y="115"/>
                    <a:pt x="61386" y="115"/>
                  </a:cubicBezTo>
                  <a:cubicBezTo>
                    <a:pt x="94349" y="115"/>
                    <a:pt x="121071" y="16139"/>
                    <a:pt x="121071" y="35907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7" name="Google Shape;1877;p24"/>
            <p:cNvSpPr/>
            <p:nvPr/>
          </p:nvSpPr>
          <p:spPr>
            <a:xfrm>
              <a:off x="7908590" y="2883714"/>
              <a:ext cx="119371" cy="71583"/>
            </a:xfrm>
            <a:custGeom>
              <a:avLst/>
              <a:gdLst/>
              <a:ahLst/>
              <a:cxnLst/>
              <a:rect l="l" t="t" r="r" b="b"/>
              <a:pathLst>
                <a:path w="119371" h="71583" extrusionOk="0">
                  <a:moveTo>
                    <a:pt x="121061" y="35910"/>
                  </a:moveTo>
                  <a:cubicBezTo>
                    <a:pt x="121061" y="55677"/>
                    <a:pt x="94340" y="71701"/>
                    <a:pt x="61376" y="71701"/>
                  </a:cubicBezTo>
                  <a:cubicBezTo>
                    <a:pt x="28412" y="71701"/>
                    <a:pt x="1690" y="55677"/>
                    <a:pt x="1690" y="35910"/>
                  </a:cubicBezTo>
                  <a:cubicBezTo>
                    <a:pt x="1690" y="16143"/>
                    <a:pt x="28412" y="118"/>
                    <a:pt x="61376" y="118"/>
                  </a:cubicBezTo>
                  <a:cubicBezTo>
                    <a:pt x="94340" y="118"/>
                    <a:pt x="121061" y="16143"/>
                    <a:pt x="121061" y="35910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8" name="Google Shape;1878;p24"/>
            <p:cNvSpPr/>
            <p:nvPr/>
          </p:nvSpPr>
          <p:spPr>
            <a:xfrm>
              <a:off x="4714157" y="2362871"/>
              <a:ext cx="2555890" cy="771570"/>
            </a:xfrm>
            <a:custGeom>
              <a:avLst/>
              <a:gdLst/>
              <a:ahLst/>
              <a:cxnLst/>
              <a:rect l="l" t="t" r="r" b="b"/>
              <a:pathLst>
                <a:path w="2555890" h="771570" extrusionOk="0">
                  <a:moveTo>
                    <a:pt x="1729" y="696536"/>
                  </a:moveTo>
                  <a:lnTo>
                    <a:pt x="2449493" y="122"/>
                  </a:lnTo>
                  <a:cubicBezTo>
                    <a:pt x="2492035" y="4616"/>
                    <a:pt x="2541666" y="-5168"/>
                    <a:pt x="2557620" y="52485"/>
                  </a:cubicBezTo>
                  <a:lnTo>
                    <a:pt x="125556" y="771692"/>
                  </a:lnTo>
                  <a:cubicBezTo>
                    <a:pt x="71872" y="751406"/>
                    <a:pt x="6371" y="735685"/>
                    <a:pt x="1729" y="69653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9" name="Google Shape;1879;p24"/>
            <p:cNvSpPr/>
            <p:nvPr/>
          </p:nvSpPr>
          <p:spPr>
            <a:xfrm>
              <a:off x="4701580" y="2331216"/>
              <a:ext cx="2588863" cy="835356"/>
            </a:xfrm>
            <a:custGeom>
              <a:avLst/>
              <a:gdLst/>
              <a:ahLst/>
              <a:cxnLst/>
              <a:rect l="l" t="t" r="r" b="b"/>
              <a:pathLst>
                <a:path w="2588863" h="835356" extrusionOk="0">
                  <a:moveTo>
                    <a:pt x="1729" y="699160"/>
                  </a:moveTo>
                  <a:lnTo>
                    <a:pt x="2441811" y="1073"/>
                  </a:lnTo>
                  <a:cubicBezTo>
                    <a:pt x="2517526" y="-7110"/>
                    <a:pt x="2600584" y="37990"/>
                    <a:pt x="2589611" y="116520"/>
                  </a:cubicBezTo>
                  <a:lnTo>
                    <a:pt x="133996" y="835478"/>
                  </a:lnTo>
                  <a:cubicBezTo>
                    <a:pt x="80313" y="815191"/>
                    <a:pt x="10507" y="780489"/>
                    <a:pt x="1729" y="699160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9" name="Google Shape;1835;p24"/>
          <p:cNvGrpSpPr/>
          <p:nvPr/>
        </p:nvGrpSpPr>
        <p:grpSpPr>
          <a:xfrm>
            <a:off x="5379005" y="2446013"/>
            <a:ext cx="785452" cy="506006"/>
            <a:chOff x="3324260" y="1643056"/>
            <a:chExt cx="5543061" cy="3570968"/>
          </a:xfrm>
        </p:grpSpPr>
        <p:grpSp>
          <p:nvGrpSpPr>
            <p:cNvPr id="140" name="Google Shape;1836;p24"/>
            <p:cNvGrpSpPr/>
            <p:nvPr/>
          </p:nvGrpSpPr>
          <p:grpSpPr>
            <a:xfrm>
              <a:off x="3324260" y="2612776"/>
              <a:ext cx="5473358" cy="2601248"/>
              <a:chOff x="3324260" y="2612776"/>
              <a:chExt cx="5473358" cy="2601248"/>
            </a:xfrm>
          </p:grpSpPr>
          <p:sp>
            <p:nvSpPr>
              <p:cNvPr id="182" name="Google Shape;1837;p24"/>
              <p:cNvSpPr/>
              <p:nvPr/>
            </p:nvSpPr>
            <p:spPr>
              <a:xfrm>
                <a:off x="3324260" y="2625286"/>
                <a:ext cx="5473358" cy="2588738"/>
              </a:xfrm>
              <a:custGeom>
                <a:avLst/>
                <a:gdLst/>
                <a:ahLst/>
                <a:cxnLst/>
                <a:rect l="l" t="t" r="r" b="b"/>
                <a:pathLst>
                  <a:path w="5473358" h="2588738" extrusionOk="0">
                    <a:moveTo>
                      <a:pt x="36275" y="673856"/>
                    </a:moveTo>
                    <a:lnTo>
                      <a:pt x="2904056" y="98"/>
                    </a:lnTo>
                    <a:lnTo>
                      <a:pt x="5454715" y="1400747"/>
                    </a:lnTo>
                    <a:cubicBezTo>
                      <a:pt x="5460623" y="1462070"/>
                      <a:pt x="5498776" y="1469611"/>
                      <a:pt x="5452436" y="1617869"/>
                    </a:cubicBezTo>
                    <a:lnTo>
                      <a:pt x="2324170" y="2588837"/>
                    </a:lnTo>
                    <a:lnTo>
                      <a:pt x="56027" y="916728"/>
                    </a:lnTo>
                    <a:cubicBezTo>
                      <a:pt x="-38764" y="801490"/>
                      <a:pt x="14920" y="743936"/>
                      <a:pt x="36275" y="673856"/>
                    </a:cubicBezTo>
                    <a:close/>
                  </a:path>
                </a:pathLst>
              </a:custGeom>
              <a:solidFill>
                <a:srgbClr val="BA8F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" name="Google Shape;1838;p24"/>
              <p:cNvSpPr/>
              <p:nvPr/>
            </p:nvSpPr>
            <p:spPr>
              <a:xfrm>
                <a:off x="3358808" y="2612776"/>
                <a:ext cx="5417764" cy="2327579"/>
              </a:xfrm>
              <a:custGeom>
                <a:avLst/>
                <a:gdLst/>
                <a:ahLst/>
                <a:cxnLst/>
                <a:rect l="l" t="t" r="r" b="b"/>
                <a:pathLst>
                  <a:path w="5417764" h="2327579" extrusionOk="0">
                    <a:moveTo>
                      <a:pt x="1727" y="686292"/>
                    </a:moveTo>
                    <a:lnTo>
                      <a:pt x="2927413" y="101"/>
                    </a:lnTo>
                    <a:lnTo>
                      <a:pt x="5419492" y="1413057"/>
                    </a:lnTo>
                    <a:lnTo>
                      <a:pt x="2287343" y="2327681"/>
                    </a:lnTo>
                    <a:close/>
                  </a:path>
                </a:pathLst>
              </a:custGeom>
              <a:solidFill>
                <a:srgbClr val="C69C6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41" name="Google Shape;1839;p24"/>
            <p:cNvSpPr/>
            <p:nvPr/>
          </p:nvSpPr>
          <p:spPr>
            <a:xfrm>
              <a:off x="3477323" y="2582015"/>
              <a:ext cx="5192459" cy="2207760"/>
            </a:xfrm>
            <a:custGeom>
              <a:avLst/>
              <a:gdLst/>
              <a:ahLst/>
              <a:cxnLst/>
              <a:rect l="l" t="t" r="r" b="b"/>
              <a:pathLst>
                <a:path w="5192459" h="2207760" extrusionOk="0">
                  <a:moveTo>
                    <a:pt x="211308" y="103"/>
                  </a:moveTo>
                  <a:lnTo>
                    <a:pt x="5086832" y="626665"/>
                  </a:lnTo>
                  <a:cubicBezTo>
                    <a:pt x="5086832" y="626665"/>
                    <a:pt x="5198927" y="944731"/>
                    <a:pt x="5194031" y="1109526"/>
                  </a:cubicBezTo>
                  <a:cubicBezTo>
                    <a:pt x="5190824" y="1217031"/>
                    <a:pt x="5185337" y="1347673"/>
                    <a:pt x="5105571" y="1419836"/>
                  </a:cubicBezTo>
                  <a:cubicBezTo>
                    <a:pt x="5010274" y="1506020"/>
                    <a:pt x="4849644" y="1452644"/>
                    <a:pt x="4726070" y="1487924"/>
                  </a:cubicBezTo>
                  <a:cubicBezTo>
                    <a:pt x="4581647" y="1529169"/>
                    <a:pt x="4454782" y="1625653"/>
                    <a:pt x="4307403" y="1654538"/>
                  </a:cubicBezTo>
                  <a:cubicBezTo>
                    <a:pt x="4181888" y="1679138"/>
                    <a:pt x="4047762" y="1626868"/>
                    <a:pt x="3923598" y="1657719"/>
                  </a:cubicBezTo>
                  <a:cubicBezTo>
                    <a:pt x="3800446" y="1688317"/>
                    <a:pt x="3706921" y="1795650"/>
                    <a:pt x="3585626" y="1833124"/>
                  </a:cubicBezTo>
                  <a:cubicBezTo>
                    <a:pt x="3460110" y="1871913"/>
                    <a:pt x="3320920" y="1845170"/>
                    <a:pt x="3194392" y="1880568"/>
                  </a:cubicBezTo>
                  <a:cubicBezTo>
                    <a:pt x="3052754" y="1920202"/>
                    <a:pt x="2934498" y="2024523"/>
                    <a:pt x="2792354" y="2062494"/>
                  </a:cubicBezTo>
                  <a:cubicBezTo>
                    <a:pt x="2666923" y="2096020"/>
                    <a:pt x="2529337" y="2064139"/>
                    <a:pt x="2404666" y="2100322"/>
                  </a:cubicBezTo>
                  <a:cubicBezTo>
                    <a:pt x="2328698" y="2122366"/>
                    <a:pt x="2271469" y="2216311"/>
                    <a:pt x="2192884" y="2207250"/>
                  </a:cubicBezTo>
                  <a:cubicBezTo>
                    <a:pt x="2072686" y="2193381"/>
                    <a:pt x="2014276" y="2042880"/>
                    <a:pt x="1914674" y="1974176"/>
                  </a:cubicBezTo>
                  <a:cubicBezTo>
                    <a:pt x="1752610" y="1862363"/>
                    <a:pt x="1563112" y="1794722"/>
                    <a:pt x="1399275" y="1685567"/>
                  </a:cubicBezTo>
                  <a:cubicBezTo>
                    <a:pt x="1201927" y="1554106"/>
                    <a:pt x="1005846" y="1415609"/>
                    <a:pt x="839393" y="1246735"/>
                  </a:cubicBezTo>
                  <a:cubicBezTo>
                    <a:pt x="761653" y="1167831"/>
                    <a:pt x="719955" y="1057033"/>
                    <a:pt x="638248" y="982224"/>
                  </a:cubicBezTo>
                  <a:cubicBezTo>
                    <a:pt x="493402" y="849624"/>
                    <a:pt x="277570" y="808085"/>
                    <a:pt x="139730" y="668212"/>
                  </a:cubicBezTo>
                  <a:cubicBezTo>
                    <a:pt x="77774" y="605339"/>
                    <a:pt x="6533" y="530238"/>
                    <a:pt x="1976" y="442119"/>
                  </a:cubicBezTo>
                  <a:cubicBezTo>
                    <a:pt x="-6634" y="279325"/>
                    <a:pt x="211308" y="103"/>
                    <a:pt x="211308" y="103"/>
                  </a:cubicBezTo>
                  <a:close/>
                </a:path>
              </a:pathLst>
            </a:custGeom>
            <a:solidFill>
              <a:srgbClr val="F6EDD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840;p24"/>
            <p:cNvSpPr/>
            <p:nvPr/>
          </p:nvSpPr>
          <p:spPr>
            <a:xfrm>
              <a:off x="3452353" y="2384854"/>
              <a:ext cx="5215924" cy="2100254"/>
            </a:xfrm>
            <a:custGeom>
              <a:avLst/>
              <a:gdLst/>
              <a:ahLst/>
              <a:cxnLst/>
              <a:rect l="l" t="t" r="r" b="b"/>
              <a:pathLst>
                <a:path w="5215924" h="2100254" extrusionOk="0">
                  <a:moveTo>
                    <a:pt x="213235" y="108"/>
                  </a:moveTo>
                  <a:lnTo>
                    <a:pt x="5088759" y="626671"/>
                  </a:lnTo>
                  <a:cubicBezTo>
                    <a:pt x="5088759" y="626671"/>
                    <a:pt x="5280957" y="968264"/>
                    <a:pt x="5195958" y="1109532"/>
                  </a:cubicBezTo>
                  <a:cubicBezTo>
                    <a:pt x="5141852" y="1199352"/>
                    <a:pt x="4980210" y="1135515"/>
                    <a:pt x="4892593" y="1193161"/>
                  </a:cubicBezTo>
                  <a:cubicBezTo>
                    <a:pt x="4787421" y="1262396"/>
                    <a:pt x="4775013" y="1445512"/>
                    <a:pt x="4656334" y="1487938"/>
                  </a:cubicBezTo>
                  <a:cubicBezTo>
                    <a:pt x="4510560" y="1540082"/>
                    <a:pt x="4350775" y="1349467"/>
                    <a:pt x="4201879" y="1392078"/>
                  </a:cubicBezTo>
                  <a:cubicBezTo>
                    <a:pt x="4078979" y="1427248"/>
                    <a:pt x="4043021" y="1607503"/>
                    <a:pt x="3925525" y="1657724"/>
                  </a:cubicBezTo>
                  <a:cubicBezTo>
                    <a:pt x="3777894" y="1720801"/>
                    <a:pt x="3594390" y="1620968"/>
                    <a:pt x="3444311" y="1678030"/>
                  </a:cubicBezTo>
                  <a:cubicBezTo>
                    <a:pt x="3344540" y="1715984"/>
                    <a:pt x="3295330" y="1840755"/>
                    <a:pt x="3196319" y="1880573"/>
                  </a:cubicBezTo>
                  <a:cubicBezTo>
                    <a:pt x="3045650" y="1941120"/>
                    <a:pt x="2865438" y="1870079"/>
                    <a:pt x="2710716" y="1919338"/>
                  </a:cubicBezTo>
                  <a:cubicBezTo>
                    <a:pt x="2598285" y="1955124"/>
                    <a:pt x="2524596" y="2102968"/>
                    <a:pt x="2406592" y="2100327"/>
                  </a:cubicBezTo>
                  <a:cubicBezTo>
                    <a:pt x="2341175" y="2098868"/>
                    <a:pt x="2300829" y="2022284"/>
                    <a:pt x="2242587" y="1992504"/>
                  </a:cubicBezTo>
                  <a:cubicBezTo>
                    <a:pt x="2127707" y="1933789"/>
                    <a:pt x="1991640" y="1920915"/>
                    <a:pt x="1880812" y="1854877"/>
                  </a:cubicBezTo>
                  <a:cubicBezTo>
                    <a:pt x="1717565" y="1757600"/>
                    <a:pt x="1595341" y="1603952"/>
                    <a:pt x="1448977" y="1482749"/>
                  </a:cubicBezTo>
                  <a:cubicBezTo>
                    <a:pt x="1312236" y="1369570"/>
                    <a:pt x="1184610" y="1242469"/>
                    <a:pt x="1032337" y="1151294"/>
                  </a:cubicBezTo>
                  <a:cubicBezTo>
                    <a:pt x="910198" y="1078168"/>
                    <a:pt x="763832" y="1052616"/>
                    <a:pt x="640175" y="982229"/>
                  </a:cubicBezTo>
                  <a:cubicBezTo>
                    <a:pt x="508750" y="907463"/>
                    <a:pt x="387539" y="814579"/>
                    <a:pt x="272913" y="715940"/>
                  </a:cubicBezTo>
                  <a:cubicBezTo>
                    <a:pt x="175927" y="632448"/>
                    <a:pt x="25173" y="568273"/>
                    <a:pt x="3903" y="442125"/>
                  </a:cubicBezTo>
                  <a:cubicBezTo>
                    <a:pt x="-23278" y="281377"/>
                    <a:pt x="213235" y="108"/>
                    <a:pt x="213235" y="108"/>
                  </a:cubicBezTo>
                  <a:close/>
                </a:path>
              </a:pathLst>
            </a:custGeom>
            <a:solidFill>
              <a:srgbClr val="5A3E2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43" name="Google Shape;1841;p24"/>
            <p:cNvGrpSpPr/>
            <p:nvPr/>
          </p:nvGrpSpPr>
          <p:grpSpPr>
            <a:xfrm>
              <a:off x="3373290" y="1643056"/>
              <a:ext cx="5494031" cy="2601248"/>
              <a:chOff x="3373290" y="1643056"/>
              <a:chExt cx="5494031" cy="2601248"/>
            </a:xfrm>
          </p:grpSpPr>
          <p:sp>
            <p:nvSpPr>
              <p:cNvPr id="180" name="Google Shape;1842;p24"/>
              <p:cNvSpPr/>
              <p:nvPr/>
            </p:nvSpPr>
            <p:spPr>
              <a:xfrm>
                <a:off x="3373290" y="1655566"/>
                <a:ext cx="5494031" cy="2588738"/>
              </a:xfrm>
              <a:custGeom>
                <a:avLst/>
                <a:gdLst/>
                <a:ahLst/>
                <a:cxnLst/>
                <a:rect l="l" t="t" r="r" b="b"/>
                <a:pathLst>
                  <a:path w="5494031" h="2588738" extrusionOk="0">
                    <a:moveTo>
                      <a:pt x="31879" y="673761"/>
                    </a:moveTo>
                    <a:lnTo>
                      <a:pt x="2899660" y="3"/>
                    </a:lnTo>
                    <a:lnTo>
                      <a:pt x="5450319" y="1400652"/>
                    </a:lnTo>
                    <a:cubicBezTo>
                      <a:pt x="5499192" y="1434337"/>
                      <a:pt x="5500289" y="1515729"/>
                      <a:pt x="5491595" y="1606899"/>
                    </a:cubicBezTo>
                    <a:lnTo>
                      <a:pt x="2319774" y="2588741"/>
                    </a:lnTo>
                    <a:lnTo>
                      <a:pt x="51631" y="916633"/>
                    </a:lnTo>
                    <a:cubicBezTo>
                      <a:pt x="-26953" y="808695"/>
                      <a:pt x="4025" y="741791"/>
                      <a:pt x="31879" y="673761"/>
                    </a:cubicBezTo>
                    <a:close/>
                  </a:path>
                </a:pathLst>
              </a:custGeom>
              <a:solidFill>
                <a:srgbClr val="BA8F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" name="Google Shape;1843;p24"/>
              <p:cNvSpPr/>
              <p:nvPr/>
            </p:nvSpPr>
            <p:spPr>
              <a:xfrm>
                <a:off x="3403438" y="1643056"/>
                <a:ext cx="5417764" cy="2327579"/>
              </a:xfrm>
              <a:custGeom>
                <a:avLst/>
                <a:gdLst/>
                <a:ahLst/>
                <a:cxnLst/>
                <a:rect l="l" t="t" r="r" b="b"/>
                <a:pathLst>
                  <a:path w="5417764" h="2327579" extrusionOk="0">
                    <a:moveTo>
                      <a:pt x="1732" y="686197"/>
                    </a:moveTo>
                    <a:lnTo>
                      <a:pt x="2927417" y="5"/>
                    </a:lnTo>
                    <a:lnTo>
                      <a:pt x="5419497" y="1412962"/>
                    </a:lnTo>
                    <a:lnTo>
                      <a:pt x="2287347" y="2327585"/>
                    </a:lnTo>
                    <a:close/>
                  </a:path>
                </a:pathLst>
              </a:custGeom>
              <a:solidFill>
                <a:srgbClr val="C69C6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44" name="Google Shape;1844;p24"/>
            <p:cNvSpPr/>
            <p:nvPr/>
          </p:nvSpPr>
          <p:spPr>
            <a:xfrm>
              <a:off x="3987052" y="2416786"/>
              <a:ext cx="119371" cy="71583"/>
            </a:xfrm>
            <a:custGeom>
              <a:avLst/>
              <a:gdLst/>
              <a:ahLst/>
              <a:cxnLst/>
              <a:rect l="l" t="t" r="r" b="b"/>
              <a:pathLst>
                <a:path w="119371" h="71583" extrusionOk="0">
                  <a:moveTo>
                    <a:pt x="121140" y="35919"/>
                  </a:moveTo>
                  <a:cubicBezTo>
                    <a:pt x="121140" y="55686"/>
                    <a:pt x="94418" y="71711"/>
                    <a:pt x="61454" y="71711"/>
                  </a:cubicBezTo>
                  <a:cubicBezTo>
                    <a:pt x="28490" y="71711"/>
                    <a:pt x="1769" y="55686"/>
                    <a:pt x="1769" y="35919"/>
                  </a:cubicBezTo>
                  <a:cubicBezTo>
                    <a:pt x="1769" y="16152"/>
                    <a:pt x="28490" y="127"/>
                    <a:pt x="61454" y="127"/>
                  </a:cubicBezTo>
                  <a:cubicBezTo>
                    <a:pt x="94418" y="127"/>
                    <a:pt x="121140" y="16152"/>
                    <a:pt x="121140" y="35919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845;p24"/>
            <p:cNvSpPr/>
            <p:nvPr/>
          </p:nvSpPr>
          <p:spPr>
            <a:xfrm>
              <a:off x="4469785" y="2270962"/>
              <a:ext cx="119371" cy="71583"/>
            </a:xfrm>
            <a:custGeom>
              <a:avLst/>
              <a:gdLst/>
              <a:ahLst/>
              <a:cxnLst/>
              <a:rect l="l" t="t" r="r" b="b"/>
              <a:pathLst>
                <a:path w="119371" h="71583" extrusionOk="0">
                  <a:moveTo>
                    <a:pt x="121130" y="35922"/>
                  </a:moveTo>
                  <a:cubicBezTo>
                    <a:pt x="121130" y="55689"/>
                    <a:pt x="94408" y="71714"/>
                    <a:pt x="61444" y="71714"/>
                  </a:cubicBezTo>
                  <a:cubicBezTo>
                    <a:pt x="28480" y="71714"/>
                    <a:pt x="1758" y="55689"/>
                    <a:pt x="1758" y="35922"/>
                  </a:cubicBezTo>
                  <a:cubicBezTo>
                    <a:pt x="1758" y="16155"/>
                    <a:pt x="28480" y="130"/>
                    <a:pt x="61444" y="130"/>
                  </a:cubicBezTo>
                  <a:cubicBezTo>
                    <a:pt x="94408" y="130"/>
                    <a:pt x="121130" y="16155"/>
                    <a:pt x="121130" y="35922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1846;p24"/>
            <p:cNvSpPr/>
            <p:nvPr/>
          </p:nvSpPr>
          <p:spPr>
            <a:xfrm>
              <a:off x="4955134" y="2131765"/>
              <a:ext cx="119371" cy="71583"/>
            </a:xfrm>
            <a:custGeom>
              <a:avLst/>
              <a:gdLst/>
              <a:ahLst/>
              <a:cxnLst/>
              <a:rect l="l" t="t" r="r" b="b"/>
              <a:pathLst>
                <a:path w="119371" h="71583" extrusionOk="0">
                  <a:moveTo>
                    <a:pt x="121120" y="35925"/>
                  </a:moveTo>
                  <a:cubicBezTo>
                    <a:pt x="121120" y="55692"/>
                    <a:pt x="94398" y="71716"/>
                    <a:pt x="61434" y="71716"/>
                  </a:cubicBezTo>
                  <a:cubicBezTo>
                    <a:pt x="28471" y="71716"/>
                    <a:pt x="1749" y="55692"/>
                    <a:pt x="1749" y="35925"/>
                  </a:cubicBezTo>
                  <a:cubicBezTo>
                    <a:pt x="1749" y="16158"/>
                    <a:pt x="28471" y="133"/>
                    <a:pt x="61434" y="133"/>
                  </a:cubicBezTo>
                  <a:cubicBezTo>
                    <a:pt x="94398" y="133"/>
                    <a:pt x="121120" y="16158"/>
                    <a:pt x="121120" y="35925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1847;p24"/>
            <p:cNvSpPr/>
            <p:nvPr/>
          </p:nvSpPr>
          <p:spPr>
            <a:xfrm>
              <a:off x="5415161" y="2009441"/>
              <a:ext cx="119371" cy="71583"/>
            </a:xfrm>
            <a:custGeom>
              <a:avLst/>
              <a:gdLst/>
              <a:ahLst/>
              <a:cxnLst/>
              <a:rect l="l" t="t" r="r" b="b"/>
              <a:pathLst>
                <a:path w="119371" h="71583" extrusionOk="0">
                  <a:moveTo>
                    <a:pt x="121111" y="35927"/>
                  </a:moveTo>
                  <a:cubicBezTo>
                    <a:pt x="121111" y="55694"/>
                    <a:pt x="94389" y="71719"/>
                    <a:pt x="61425" y="71719"/>
                  </a:cubicBezTo>
                  <a:cubicBezTo>
                    <a:pt x="28461" y="71719"/>
                    <a:pt x="1740" y="55694"/>
                    <a:pt x="1740" y="35927"/>
                  </a:cubicBezTo>
                  <a:cubicBezTo>
                    <a:pt x="1740" y="16160"/>
                    <a:pt x="28461" y="136"/>
                    <a:pt x="61425" y="136"/>
                  </a:cubicBezTo>
                  <a:cubicBezTo>
                    <a:pt x="94389" y="136"/>
                    <a:pt x="121111" y="16160"/>
                    <a:pt x="121111" y="35927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848;p24"/>
            <p:cNvSpPr/>
            <p:nvPr/>
          </p:nvSpPr>
          <p:spPr>
            <a:xfrm>
              <a:off x="5841424" y="1891337"/>
              <a:ext cx="119371" cy="71583"/>
            </a:xfrm>
            <a:custGeom>
              <a:avLst/>
              <a:gdLst/>
              <a:ahLst/>
              <a:cxnLst/>
              <a:rect l="l" t="t" r="r" b="b"/>
              <a:pathLst>
                <a:path w="119371" h="71583" extrusionOk="0">
                  <a:moveTo>
                    <a:pt x="121102" y="35930"/>
                  </a:moveTo>
                  <a:cubicBezTo>
                    <a:pt x="121102" y="55697"/>
                    <a:pt x="94381" y="71721"/>
                    <a:pt x="61417" y="71721"/>
                  </a:cubicBezTo>
                  <a:cubicBezTo>
                    <a:pt x="28453" y="71721"/>
                    <a:pt x="1731" y="55697"/>
                    <a:pt x="1731" y="35930"/>
                  </a:cubicBezTo>
                  <a:cubicBezTo>
                    <a:pt x="1731" y="16162"/>
                    <a:pt x="28453" y="138"/>
                    <a:pt x="61417" y="138"/>
                  </a:cubicBezTo>
                  <a:cubicBezTo>
                    <a:pt x="94381" y="138"/>
                    <a:pt x="121102" y="16162"/>
                    <a:pt x="121102" y="35930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1849;p24"/>
            <p:cNvSpPr/>
            <p:nvPr/>
          </p:nvSpPr>
          <p:spPr>
            <a:xfrm>
              <a:off x="6242365" y="1790103"/>
              <a:ext cx="119371" cy="71583"/>
            </a:xfrm>
            <a:custGeom>
              <a:avLst/>
              <a:gdLst/>
              <a:ahLst/>
              <a:cxnLst/>
              <a:rect l="l" t="t" r="r" b="b"/>
              <a:pathLst>
                <a:path w="119371" h="71583" extrusionOk="0">
                  <a:moveTo>
                    <a:pt x="121094" y="35932"/>
                  </a:moveTo>
                  <a:cubicBezTo>
                    <a:pt x="121094" y="55699"/>
                    <a:pt x="94373" y="71723"/>
                    <a:pt x="61409" y="71723"/>
                  </a:cubicBezTo>
                  <a:cubicBezTo>
                    <a:pt x="28445" y="71723"/>
                    <a:pt x="1723" y="55699"/>
                    <a:pt x="1723" y="35932"/>
                  </a:cubicBezTo>
                  <a:cubicBezTo>
                    <a:pt x="1723" y="16164"/>
                    <a:pt x="28445" y="140"/>
                    <a:pt x="61409" y="140"/>
                  </a:cubicBezTo>
                  <a:cubicBezTo>
                    <a:pt x="94373" y="140"/>
                    <a:pt x="121094" y="16165"/>
                    <a:pt x="121094" y="35932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1850;p24"/>
            <p:cNvSpPr/>
            <p:nvPr/>
          </p:nvSpPr>
          <p:spPr>
            <a:xfrm>
              <a:off x="4393026" y="2543791"/>
              <a:ext cx="99006" cy="59371"/>
            </a:xfrm>
            <a:custGeom>
              <a:avLst/>
              <a:gdLst/>
              <a:ahLst/>
              <a:cxnLst/>
              <a:rect l="l" t="t" r="r" b="b"/>
              <a:pathLst>
                <a:path w="99006" h="59371" extrusionOk="0">
                  <a:moveTo>
                    <a:pt x="100767" y="29811"/>
                  </a:moveTo>
                  <a:cubicBezTo>
                    <a:pt x="100767" y="46206"/>
                    <a:pt x="78603" y="59496"/>
                    <a:pt x="51263" y="59496"/>
                  </a:cubicBezTo>
                  <a:cubicBezTo>
                    <a:pt x="23923" y="59496"/>
                    <a:pt x="1760" y="46206"/>
                    <a:pt x="1760" y="29811"/>
                  </a:cubicBezTo>
                  <a:cubicBezTo>
                    <a:pt x="1760" y="13416"/>
                    <a:pt x="23923" y="125"/>
                    <a:pt x="51263" y="125"/>
                  </a:cubicBezTo>
                  <a:cubicBezTo>
                    <a:pt x="78603" y="125"/>
                    <a:pt x="100767" y="13416"/>
                    <a:pt x="100767" y="29811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851;p24"/>
            <p:cNvSpPr/>
            <p:nvPr/>
          </p:nvSpPr>
          <p:spPr>
            <a:xfrm>
              <a:off x="4901588" y="2380043"/>
              <a:ext cx="99006" cy="59371"/>
            </a:xfrm>
            <a:custGeom>
              <a:avLst/>
              <a:gdLst/>
              <a:ahLst/>
              <a:cxnLst/>
              <a:rect l="l" t="t" r="r" b="b"/>
              <a:pathLst>
                <a:path w="99006" h="59371" extrusionOk="0">
                  <a:moveTo>
                    <a:pt x="100756" y="29814"/>
                  </a:moveTo>
                  <a:cubicBezTo>
                    <a:pt x="100756" y="46209"/>
                    <a:pt x="78593" y="59499"/>
                    <a:pt x="51253" y="59499"/>
                  </a:cubicBezTo>
                  <a:cubicBezTo>
                    <a:pt x="23913" y="59499"/>
                    <a:pt x="1749" y="46209"/>
                    <a:pt x="1749" y="29814"/>
                  </a:cubicBezTo>
                  <a:cubicBezTo>
                    <a:pt x="1749" y="13419"/>
                    <a:pt x="23913" y="128"/>
                    <a:pt x="51253" y="128"/>
                  </a:cubicBezTo>
                  <a:cubicBezTo>
                    <a:pt x="78593" y="128"/>
                    <a:pt x="100756" y="13419"/>
                    <a:pt x="100756" y="29814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852;p24"/>
            <p:cNvSpPr/>
            <p:nvPr/>
          </p:nvSpPr>
          <p:spPr>
            <a:xfrm>
              <a:off x="5384321" y="2251939"/>
              <a:ext cx="99006" cy="59371"/>
            </a:xfrm>
            <a:custGeom>
              <a:avLst/>
              <a:gdLst/>
              <a:ahLst/>
              <a:cxnLst/>
              <a:rect l="l" t="t" r="r" b="b"/>
              <a:pathLst>
                <a:path w="99006" h="59371" extrusionOk="0">
                  <a:moveTo>
                    <a:pt x="100747" y="29816"/>
                  </a:moveTo>
                  <a:cubicBezTo>
                    <a:pt x="100747" y="46211"/>
                    <a:pt x="78584" y="59502"/>
                    <a:pt x="51244" y="59502"/>
                  </a:cubicBezTo>
                  <a:cubicBezTo>
                    <a:pt x="23904" y="59502"/>
                    <a:pt x="1740" y="46211"/>
                    <a:pt x="1740" y="29816"/>
                  </a:cubicBezTo>
                  <a:cubicBezTo>
                    <a:pt x="1740" y="13422"/>
                    <a:pt x="23904" y="131"/>
                    <a:pt x="51244" y="131"/>
                  </a:cubicBezTo>
                  <a:cubicBezTo>
                    <a:pt x="78584" y="131"/>
                    <a:pt x="100747" y="13422"/>
                    <a:pt x="100747" y="29816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853;p24"/>
            <p:cNvSpPr/>
            <p:nvPr/>
          </p:nvSpPr>
          <p:spPr>
            <a:xfrm>
              <a:off x="5782729" y="2112521"/>
              <a:ext cx="99006" cy="59371"/>
            </a:xfrm>
            <a:custGeom>
              <a:avLst/>
              <a:gdLst/>
              <a:ahLst/>
              <a:cxnLst/>
              <a:rect l="l" t="t" r="r" b="b"/>
              <a:pathLst>
                <a:path w="99006" h="59371" extrusionOk="0">
                  <a:moveTo>
                    <a:pt x="100739" y="29819"/>
                  </a:moveTo>
                  <a:cubicBezTo>
                    <a:pt x="100739" y="46214"/>
                    <a:pt x="78575" y="59505"/>
                    <a:pt x="51235" y="59505"/>
                  </a:cubicBezTo>
                  <a:cubicBezTo>
                    <a:pt x="23895" y="59505"/>
                    <a:pt x="1732" y="46214"/>
                    <a:pt x="1732" y="29819"/>
                  </a:cubicBezTo>
                  <a:cubicBezTo>
                    <a:pt x="1732" y="13424"/>
                    <a:pt x="23895" y="134"/>
                    <a:pt x="51235" y="134"/>
                  </a:cubicBezTo>
                  <a:cubicBezTo>
                    <a:pt x="78575" y="134"/>
                    <a:pt x="100739" y="13424"/>
                    <a:pt x="100739" y="29819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854;p24"/>
            <p:cNvSpPr/>
            <p:nvPr/>
          </p:nvSpPr>
          <p:spPr>
            <a:xfrm>
              <a:off x="6186877" y="1993473"/>
              <a:ext cx="99006" cy="59371"/>
            </a:xfrm>
            <a:custGeom>
              <a:avLst/>
              <a:gdLst/>
              <a:ahLst/>
              <a:cxnLst/>
              <a:rect l="l" t="t" r="r" b="b"/>
              <a:pathLst>
                <a:path w="99006" h="59371" extrusionOk="0">
                  <a:moveTo>
                    <a:pt x="100731" y="29822"/>
                  </a:moveTo>
                  <a:cubicBezTo>
                    <a:pt x="100731" y="46217"/>
                    <a:pt x="78567" y="59507"/>
                    <a:pt x="51227" y="59507"/>
                  </a:cubicBezTo>
                  <a:cubicBezTo>
                    <a:pt x="23887" y="59507"/>
                    <a:pt x="1724" y="46217"/>
                    <a:pt x="1724" y="29822"/>
                  </a:cubicBezTo>
                  <a:cubicBezTo>
                    <a:pt x="1724" y="13427"/>
                    <a:pt x="23887" y="136"/>
                    <a:pt x="51227" y="136"/>
                  </a:cubicBezTo>
                  <a:cubicBezTo>
                    <a:pt x="78567" y="136"/>
                    <a:pt x="100731" y="13427"/>
                    <a:pt x="100731" y="29822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855;p24"/>
            <p:cNvSpPr/>
            <p:nvPr/>
          </p:nvSpPr>
          <p:spPr>
            <a:xfrm>
              <a:off x="4464805" y="2792647"/>
              <a:ext cx="119371" cy="71583"/>
            </a:xfrm>
            <a:custGeom>
              <a:avLst/>
              <a:gdLst/>
              <a:ahLst/>
              <a:cxnLst/>
              <a:rect l="l" t="t" r="r" b="b"/>
              <a:pathLst>
                <a:path w="119371" h="71583" extrusionOk="0">
                  <a:moveTo>
                    <a:pt x="121130" y="35912"/>
                  </a:moveTo>
                  <a:cubicBezTo>
                    <a:pt x="121130" y="55679"/>
                    <a:pt x="94408" y="71703"/>
                    <a:pt x="61445" y="71703"/>
                  </a:cubicBezTo>
                  <a:cubicBezTo>
                    <a:pt x="28481" y="71703"/>
                    <a:pt x="1759" y="55679"/>
                    <a:pt x="1759" y="35912"/>
                  </a:cubicBezTo>
                  <a:cubicBezTo>
                    <a:pt x="1759" y="16144"/>
                    <a:pt x="28481" y="120"/>
                    <a:pt x="61445" y="120"/>
                  </a:cubicBezTo>
                  <a:cubicBezTo>
                    <a:pt x="94408" y="120"/>
                    <a:pt x="121130" y="16144"/>
                    <a:pt x="121130" y="35912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856;p24"/>
            <p:cNvSpPr/>
            <p:nvPr/>
          </p:nvSpPr>
          <p:spPr>
            <a:xfrm>
              <a:off x="4888451" y="2629951"/>
              <a:ext cx="119371" cy="71583"/>
            </a:xfrm>
            <a:custGeom>
              <a:avLst/>
              <a:gdLst/>
              <a:ahLst/>
              <a:cxnLst/>
              <a:rect l="l" t="t" r="r" b="b"/>
              <a:pathLst>
                <a:path w="119371" h="71583" extrusionOk="0">
                  <a:moveTo>
                    <a:pt x="121121" y="35915"/>
                  </a:moveTo>
                  <a:cubicBezTo>
                    <a:pt x="121121" y="55682"/>
                    <a:pt x="94399" y="71706"/>
                    <a:pt x="61436" y="71706"/>
                  </a:cubicBezTo>
                  <a:cubicBezTo>
                    <a:pt x="28472" y="71706"/>
                    <a:pt x="1750" y="55682"/>
                    <a:pt x="1750" y="35915"/>
                  </a:cubicBezTo>
                  <a:cubicBezTo>
                    <a:pt x="1750" y="16148"/>
                    <a:pt x="28472" y="123"/>
                    <a:pt x="61436" y="123"/>
                  </a:cubicBezTo>
                  <a:cubicBezTo>
                    <a:pt x="94399" y="123"/>
                    <a:pt x="121121" y="16148"/>
                    <a:pt x="121121" y="35915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857;p24"/>
            <p:cNvSpPr/>
            <p:nvPr/>
          </p:nvSpPr>
          <p:spPr>
            <a:xfrm>
              <a:off x="5331596" y="2499191"/>
              <a:ext cx="119371" cy="71583"/>
            </a:xfrm>
            <a:custGeom>
              <a:avLst/>
              <a:gdLst/>
              <a:ahLst/>
              <a:cxnLst/>
              <a:rect l="l" t="t" r="r" b="b"/>
              <a:pathLst>
                <a:path w="119371" h="71583" extrusionOk="0">
                  <a:moveTo>
                    <a:pt x="121112" y="35917"/>
                  </a:moveTo>
                  <a:cubicBezTo>
                    <a:pt x="121112" y="55685"/>
                    <a:pt x="94391" y="71709"/>
                    <a:pt x="61427" y="71709"/>
                  </a:cubicBezTo>
                  <a:cubicBezTo>
                    <a:pt x="28463" y="71709"/>
                    <a:pt x="1741" y="55685"/>
                    <a:pt x="1741" y="35917"/>
                  </a:cubicBezTo>
                  <a:cubicBezTo>
                    <a:pt x="1741" y="16150"/>
                    <a:pt x="28463" y="126"/>
                    <a:pt x="61427" y="126"/>
                  </a:cubicBezTo>
                  <a:cubicBezTo>
                    <a:pt x="94391" y="126"/>
                    <a:pt x="121112" y="16150"/>
                    <a:pt x="121112" y="35917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858;p24"/>
            <p:cNvSpPr/>
            <p:nvPr/>
          </p:nvSpPr>
          <p:spPr>
            <a:xfrm>
              <a:off x="5791623" y="2368430"/>
              <a:ext cx="119371" cy="71583"/>
            </a:xfrm>
            <a:custGeom>
              <a:avLst/>
              <a:gdLst/>
              <a:ahLst/>
              <a:cxnLst/>
              <a:rect l="l" t="t" r="r" b="b"/>
              <a:pathLst>
                <a:path w="119371" h="71583" extrusionOk="0">
                  <a:moveTo>
                    <a:pt x="121103" y="35920"/>
                  </a:moveTo>
                  <a:cubicBezTo>
                    <a:pt x="121103" y="55687"/>
                    <a:pt x="94381" y="71712"/>
                    <a:pt x="61418" y="71712"/>
                  </a:cubicBezTo>
                  <a:cubicBezTo>
                    <a:pt x="28454" y="71712"/>
                    <a:pt x="1732" y="55687"/>
                    <a:pt x="1732" y="35920"/>
                  </a:cubicBezTo>
                  <a:cubicBezTo>
                    <a:pt x="1732" y="16153"/>
                    <a:pt x="28454" y="128"/>
                    <a:pt x="61418" y="128"/>
                  </a:cubicBezTo>
                  <a:cubicBezTo>
                    <a:pt x="94381" y="128"/>
                    <a:pt x="121103" y="16153"/>
                    <a:pt x="121103" y="35920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859;p24"/>
            <p:cNvSpPr/>
            <p:nvPr/>
          </p:nvSpPr>
          <p:spPr>
            <a:xfrm>
              <a:off x="6184123" y="2250324"/>
              <a:ext cx="119371" cy="71583"/>
            </a:xfrm>
            <a:custGeom>
              <a:avLst/>
              <a:gdLst/>
              <a:ahLst/>
              <a:cxnLst/>
              <a:rect l="l" t="t" r="r" b="b"/>
              <a:pathLst>
                <a:path w="119371" h="71583" extrusionOk="0">
                  <a:moveTo>
                    <a:pt x="121095" y="35922"/>
                  </a:moveTo>
                  <a:cubicBezTo>
                    <a:pt x="121095" y="55690"/>
                    <a:pt x="94374" y="71714"/>
                    <a:pt x="61410" y="71714"/>
                  </a:cubicBezTo>
                  <a:cubicBezTo>
                    <a:pt x="28446" y="71714"/>
                    <a:pt x="1724" y="55690"/>
                    <a:pt x="1724" y="35922"/>
                  </a:cubicBezTo>
                  <a:cubicBezTo>
                    <a:pt x="1724" y="16155"/>
                    <a:pt x="28446" y="131"/>
                    <a:pt x="61410" y="131"/>
                  </a:cubicBezTo>
                  <a:cubicBezTo>
                    <a:pt x="94374" y="131"/>
                    <a:pt x="121095" y="16155"/>
                    <a:pt x="121095" y="35922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860;p24"/>
            <p:cNvSpPr/>
            <p:nvPr/>
          </p:nvSpPr>
          <p:spPr>
            <a:xfrm>
              <a:off x="6677913" y="2090037"/>
              <a:ext cx="119371" cy="71583"/>
            </a:xfrm>
            <a:custGeom>
              <a:avLst/>
              <a:gdLst/>
              <a:ahLst/>
              <a:cxnLst/>
              <a:rect l="l" t="t" r="r" b="b"/>
              <a:pathLst>
                <a:path w="119371" h="71583" extrusionOk="0">
                  <a:moveTo>
                    <a:pt x="121086" y="35926"/>
                  </a:moveTo>
                  <a:cubicBezTo>
                    <a:pt x="121086" y="55693"/>
                    <a:pt x="94364" y="71717"/>
                    <a:pt x="61400" y="71717"/>
                  </a:cubicBezTo>
                  <a:cubicBezTo>
                    <a:pt x="28436" y="71717"/>
                    <a:pt x="1714" y="55693"/>
                    <a:pt x="1714" y="35926"/>
                  </a:cubicBezTo>
                  <a:cubicBezTo>
                    <a:pt x="1714" y="16158"/>
                    <a:pt x="28436" y="134"/>
                    <a:pt x="61400" y="134"/>
                  </a:cubicBezTo>
                  <a:cubicBezTo>
                    <a:pt x="94364" y="134"/>
                    <a:pt x="121086" y="16158"/>
                    <a:pt x="121086" y="35926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861;p24"/>
            <p:cNvSpPr/>
            <p:nvPr/>
          </p:nvSpPr>
          <p:spPr>
            <a:xfrm>
              <a:off x="5217729" y="3210463"/>
              <a:ext cx="119371" cy="71583"/>
            </a:xfrm>
            <a:custGeom>
              <a:avLst/>
              <a:gdLst/>
              <a:ahLst/>
              <a:cxnLst/>
              <a:rect l="l" t="t" r="r" b="b"/>
              <a:pathLst>
                <a:path w="119371" h="71583" extrusionOk="0">
                  <a:moveTo>
                    <a:pt x="121115" y="35903"/>
                  </a:moveTo>
                  <a:cubicBezTo>
                    <a:pt x="121115" y="55670"/>
                    <a:pt x="94393" y="71695"/>
                    <a:pt x="61429" y="71695"/>
                  </a:cubicBezTo>
                  <a:cubicBezTo>
                    <a:pt x="28465" y="71695"/>
                    <a:pt x="1743" y="55670"/>
                    <a:pt x="1743" y="35903"/>
                  </a:cubicBezTo>
                  <a:cubicBezTo>
                    <a:pt x="1743" y="16136"/>
                    <a:pt x="28465" y="112"/>
                    <a:pt x="61429" y="112"/>
                  </a:cubicBezTo>
                  <a:cubicBezTo>
                    <a:pt x="94393" y="112"/>
                    <a:pt x="121115" y="16136"/>
                    <a:pt x="121115" y="35903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862;p24"/>
            <p:cNvSpPr/>
            <p:nvPr/>
          </p:nvSpPr>
          <p:spPr>
            <a:xfrm>
              <a:off x="5700462" y="3064639"/>
              <a:ext cx="119371" cy="71583"/>
            </a:xfrm>
            <a:custGeom>
              <a:avLst/>
              <a:gdLst/>
              <a:ahLst/>
              <a:cxnLst/>
              <a:rect l="l" t="t" r="r" b="b"/>
              <a:pathLst>
                <a:path w="119371" h="71583" extrusionOk="0">
                  <a:moveTo>
                    <a:pt x="121106" y="35906"/>
                  </a:moveTo>
                  <a:cubicBezTo>
                    <a:pt x="121106" y="55673"/>
                    <a:pt x="94384" y="71698"/>
                    <a:pt x="61420" y="71698"/>
                  </a:cubicBezTo>
                  <a:cubicBezTo>
                    <a:pt x="28456" y="71698"/>
                    <a:pt x="1734" y="55673"/>
                    <a:pt x="1734" y="35906"/>
                  </a:cubicBezTo>
                  <a:cubicBezTo>
                    <a:pt x="1734" y="16139"/>
                    <a:pt x="28456" y="115"/>
                    <a:pt x="61420" y="115"/>
                  </a:cubicBezTo>
                  <a:cubicBezTo>
                    <a:pt x="94384" y="115"/>
                    <a:pt x="121106" y="16139"/>
                    <a:pt x="121106" y="35906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863;p24"/>
            <p:cNvSpPr/>
            <p:nvPr/>
          </p:nvSpPr>
          <p:spPr>
            <a:xfrm>
              <a:off x="6185811" y="2925443"/>
              <a:ext cx="119371" cy="71583"/>
            </a:xfrm>
            <a:custGeom>
              <a:avLst/>
              <a:gdLst/>
              <a:ahLst/>
              <a:cxnLst/>
              <a:rect l="l" t="t" r="r" b="b"/>
              <a:pathLst>
                <a:path w="119371" h="71583" extrusionOk="0">
                  <a:moveTo>
                    <a:pt x="121096" y="35909"/>
                  </a:moveTo>
                  <a:cubicBezTo>
                    <a:pt x="121096" y="55676"/>
                    <a:pt x="94374" y="71700"/>
                    <a:pt x="61410" y="71700"/>
                  </a:cubicBezTo>
                  <a:cubicBezTo>
                    <a:pt x="28446" y="71700"/>
                    <a:pt x="1725" y="55676"/>
                    <a:pt x="1725" y="35909"/>
                  </a:cubicBezTo>
                  <a:cubicBezTo>
                    <a:pt x="1725" y="16142"/>
                    <a:pt x="28446" y="117"/>
                    <a:pt x="61410" y="117"/>
                  </a:cubicBezTo>
                  <a:cubicBezTo>
                    <a:pt x="94374" y="117"/>
                    <a:pt x="121096" y="16142"/>
                    <a:pt x="121096" y="35909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864;p24"/>
            <p:cNvSpPr/>
            <p:nvPr/>
          </p:nvSpPr>
          <p:spPr>
            <a:xfrm>
              <a:off x="6645838" y="2803118"/>
              <a:ext cx="119371" cy="71583"/>
            </a:xfrm>
            <a:custGeom>
              <a:avLst/>
              <a:gdLst/>
              <a:ahLst/>
              <a:cxnLst/>
              <a:rect l="l" t="t" r="r" b="b"/>
              <a:pathLst>
                <a:path w="119371" h="71583" extrusionOk="0">
                  <a:moveTo>
                    <a:pt x="121087" y="35911"/>
                  </a:moveTo>
                  <a:cubicBezTo>
                    <a:pt x="121087" y="55678"/>
                    <a:pt x="94365" y="71703"/>
                    <a:pt x="61401" y="71703"/>
                  </a:cubicBezTo>
                  <a:cubicBezTo>
                    <a:pt x="28437" y="71703"/>
                    <a:pt x="1715" y="55678"/>
                    <a:pt x="1715" y="35911"/>
                  </a:cubicBezTo>
                  <a:cubicBezTo>
                    <a:pt x="1715" y="16144"/>
                    <a:pt x="28437" y="120"/>
                    <a:pt x="61401" y="120"/>
                  </a:cubicBezTo>
                  <a:cubicBezTo>
                    <a:pt x="94365" y="120"/>
                    <a:pt x="121087" y="16144"/>
                    <a:pt x="121087" y="35911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865;p24"/>
            <p:cNvSpPr/>
            <p:nvPr/>
          </p:nvSpPr>
          <p:spPr>
            <a:xfrm>
              <a:off x="7072101" y="2685012"/>
              <a:ext cx="119371" cy="71583"/>
            </a:xfrm>
            <a:custGeom>
              <a:avLst/>
              <a:gdLst/>
              <a:ahLst/>
              <a:cxnLst/>
              <a:rect l="l" t="t" r="r" b="b"/>
              <a:pathLst>
                <a:path w="119371" h="71583" extrusionOk="0">
                  <a:moveTo>
                    <a:pt x="121078" y="35914"/>
                  </a:moveTo>
                  <a:cubicBezTo>
                    <a:pt x="121078" y="55681"/>
                    <a:pt x="94356" y="71705"/>
                    <a:pt x="61393" y="71705"/>
                  </a:cubicBezTo>
                  <a:cubicBezTo>
                    <a:pt x="28429" y="71705"/>
                    <a:pt x="1707" y="55681"/>
                    <a:pt x="1707" y="35914"/>
                  </a:cubicBezTo>
                  <a:cubicBezTo>
                    <a:pt x="1707" y="16147"/>
                    <a:pt x="28429" y="122"/>
                    <a:pt x="61393" y="122"/>
                  </a:cubicBezTo>
                  <a:cubicBezTo>
                    <a:pt x="94356" y="122"/>
                    <a:pt x="121078" y="16147"/>
                    <a:pt x="121078" y="35914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1866;p24"/>
            <p:cNvSpPr/>
            <p:nvPr/>
          </p:nvSpPr>
          <p:spPr>
            <a:xfrm>
              <a:off x="7473042" y="2583778"/>
              <a:ext cx="119371" cy="71583"/>
            </a:xfrm>
            <a:custGeom>
              <a:avLst/>
              <a:gdLst/>
              <a:ahLst/>
              <a:cxnLst/>
              <a:rect l="l" t="t" r="r" b="b"/>
              <a:pathLst>
                <a:path w="119371" h="71583" extrusionOk="0">
                  <a:moveTo>
                    <a:pt x="121070" y="35916"/>
                  </a:moveTo>
                  <a:cubicBezTo>
                    <a:pt x="121070" y="55683"/>
                    <a:pt x="94348" y="71707"/>
                    <a:pt x="61385" y="71707"/>
                  </a:cubicBezTo>
                  <a:cubicBezTo>
                    <a:pt x="28421" y="71707"/>
                    <a:pt x="1699" y="55683"/>
                    <a:pt x="1699" y="35916"/>
                  </a:cubicBezTo>
                  <a:cubicBezTo>
                    <a:pt x="1699" y="16149"/>
                    <a:pt x="28421" y="124"/>
                    <a:pt x="61385" y="124"/>
                  </a:cubicBezTo>
                  <a:cubicBezTo>
                    <a:pt x="94348" y="124"/>
                    <a:pt x="121070" y="16149"/>
                    <a:pt x="121070" y="35916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867;p24"/>
            <p:cNvSpPr/>
            <p:nvPr/>
          </p:nvSpPr>
          <p:spPr>
            <a:xfrm>
              <a:off x="5623703" y="3337468"/>
              <a:ext cx="99006" cy="59371"/>
            </a:xfrm>
            <a:custGeom>
              <a:avLst/>
              <a:gdLst/>
              <a:ahLst/>
              <a:cxnLst/>
              <a:rect l="l" t="t" r="r" b="b"/>
              <a:pathLst>
                <a:path w="99006" h="59371" extrusionOk="0">
                  <a:moveTo>
                    <a:pt x="100742" y="29795"/>
                  </a:moveTo>
                  <a:cubicBezTo>
                    <a:pt x="100742" y="46190"/>
                    <a:pt x="78579" y="59480"/>
                    <a:pt x="51239" y="59480"/>
                  </a:cubicBezTo>
                  <a:cubicBezTo>
                    <a:pt x="23899" y="59480"/>
                    <a:pt x="1735" y="46190"/>
                    <a:pt x="1735" y="29795"/>
                  </a:cubicBezTo>
                  <a:cubicBezTo>
                    <a:pt x="1735" y="13400"/>
                    <a:pt x="23899" y="109"/>
                    <a:pt x="51239" y="109"/>
                  </a:cubicBezTo>
                  <a:cubicBezTo>
                    <a:pt x="78579" y="109"/>
                    <a:pt x="100742" y="13400"/>
                    <a:pt x="100742" y="29795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868;p24"/>
            <p:cNvSpPr/>
            <p:nvPr/>
          </p:nvSpPr>
          <p:spPr>
            <a:xfrm>
              <a:off x="6132181" y="3173720"/>
              <a:ext cx="99006" cy="59371"/>
            </a:xfrm>
            <a:custGeom>
              <a:avLst/>
              <a:gdLst/>
              <a:ahLst/>
              <a:cxnLst/>
              <a:rect l="l" t="t" r="r" b="b"/>
              <a:pathLst>
                <a:path w="99006" h="59371" extrusionOk="0">
                  <a:moveTo>
                    <a:pt x="100732" y="29798"/>
                  </a:moveTo>
                  <a:cubicBezTo>
                    <a:pt x="100732" y="46193"/>
                    <a:pt x="78569" y="59484"/>
                    <a:pt x="51229" y="59484"/>
                  </a:cubicBezTo>
                  <a:cubicBezTo>
                    <a:pt x="23889" y="59484"/>
                    <a:pt x="1725" y="46193"/>
                    <a:pt x="1725" y="29798"/>
                  </a:cubicBezTo>
                  <a:cubicBezTo>
                    <a:pt x="1725" y="13403"/>
                    <a:pt x="23889" y="112"/>
                    <a:pt x="51229" y="112"/>
                  </a:cubicBezTo>
                  <a:cubicBezTo>
                    <a:pt x="78569" y="112"/>
                    <a:pt x="100732" y="13403"/>
                    <a:pt x="100732" y="29798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1869;p24"/>
            <p:cNvSpPr/>
            <p:nvPr/>
          </p:nvSpPr>
          <p:spPr>
            <a:xfrm>
              <a:off x="6614913" y="3045617"/>
              <a:ext cx="99006" cy="59371"/>
            </a:xfrm>
            <a:custGeom>
              <a:avLst/>
              <a:gdLst/>
              <a:ahLst/>
              <a:cxnLst/>
              <a:rect l="l" t="t" r="r" b="b"/>
              <a:pathLst>
                <a:path w="99006" h="59371" extrusionOk="0">
                  <a:moveTo>
                    <a:pt x="100722" y="29801"/>
                  </a:moveTo>
                  <a:cubicBezTo>
                    <a:pt x="100722" y="46196"/>
                    <a:pt x="78559" y="59486"/>
                    <a:pt x="51218" y="59486"/>
                  </a:cubicBezTo>
                  <a:cubicBezTo>
                    <a:pt x="23878" y="59486"/>
                    <a:pt x="1715" y="46196"/>
                    <a:pt x="1715" y="29801"/>
                  </a:cubicBezTo>
                  <a:cubicBezTo>
                    <a:pt x="1715" y="13406"/>
                    <a:pt x="23878" y="115"/>
                    <a:pt x="51218" y="115"/>
                  </a:cubicBezTo>
                  <a:cubicBezTo>
                    <a:pt x="78559" y="115"/>
                    <a:pt x="100722" y="13406"/>
                    <a:pt x="100722" y="29801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870;p24"/>
            <p:cNvSpPr/>
            <p:nvPr/>
          </p:nvSpPr>
          <p:spPr>
            <a:xfrm>
              <a:off x="7013406" y="2906198"/>
              <a:ext cx="99006" cy="59371"/>
            </a:xfrm>
            <a:custGeom>
              <a:avLst/>
              <a:gdLst/>
              <a:ahLst/>
              <a:cxnLst/>
              <a:rect l="l" t="t" r="r" b="b"/>
              <a:pathLst>
                <a:path w="99006" h="59371" extrusionOk="0">
                  <a:moveTo>
                    <a:pt x="100715" y="29803"/>
                  </a:moveTo>
                  <a:cubicBezTo>
                    <a:pt x="100715" y="46198"/>
                    <a:pt x="78551" y="59489"/>
                    <a:pt x="51211" y="59489"/>
                  </a:cubicBezTo>
                  <a:cubicBezTo>
                    <a:pt x="23871" y="59489"/>
                    <a:pt x="1708" y="46198"/>
                    <a:pt x="1708" y="29803"/>
                  </a:cubicBezTo>
                  <a:cubicBezTo>
                    <a:pt x="1708" y="13409"/>
                    <a:pt x="23871" y="118"/>
                    <a:pt x="51211" y="118"/>
                  </a:cubicBezTo>
                  <a:cubicBezTo>
                    <a:pt x="78551" y="118"/>
                    <a:pt x="100715" y="13409"/>
                    <a:pt x="100715" y="29803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871;p24"/>
            <p:cNvSpPr/>
            <p:nvPr/>
          </p:nvSpPr>
          <p:spPr>
            <a:xfrm>
              <a:off x="7417554" y="2787150"/>
              <a:ext cx="99006" cy="59371"/>
            </a:xfrm>
            <a:custGeom>
              <a:avLst/>
              <a:gdLst/>
              <a:ahLst/>
              <a:cxnLst/>
              <a:rect l="l" t="t" r="r" b="b"/>
              <a:pathLst>
                <a:path w="99006" h="59371" extrusionOk="0">
                  <a:moveTo>
                    <a:pt x="100707" y="29806"/>
                  </a:moveTo>
                  <a:cubicBezTo>
                    <a:pt x="100707" y="46201"/>
                    <a:pt x="78543" y="59491"/>
                    <a:pt x="51203" y="59491"/>
                  </a:cubicBezTo>
                  <a:cubicBezTo>
                    <a:pt x="23863" y="59491"/>
                    <a:pt x="1700" y="46201"/>
                    <a:pt x="1700" y="29806"/>
                  </a:cubicBezTo>
                  <a:cubicBezTo>
                    <a:pt x="1700" y="13411"/>
                    <a:pt x="23863" y="120"/>
                    <a:pt x="51203" y="120"/>
                  </a:cubicBezTo>
                  <a:cubicBezTo>
                    <a:pt x="78543" y="120"/>
                    <a:pt x="100707" y="13411"/>
                    <a:pt x="100707" y="29806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1872;p24"/>
            <p:cNvSpPr/>
            <p:nvPr/>
          </p:nvSpPr>
          <p:spPr>
            <a:xfrm>
              <a:off x="5695482" y="3586325"/>
              <a:ext cx="119371" cy="71583"/>
            </a:xfrm>
            <a:custGeom>
              <a:avLst/>
              <a:gdLst/>
              <a:ahLst/>
              <a:cxnLst/>
              <a:rect l="l" t="t" r="r" b="b"/>
              <a:pathLst>
                <a:path w="119371" h="71583" extrusionOk="0">
                  <a:moveTo>
                    <a:pt x="121105" y="35896"/>
                  </a:moveTo>
                  <a:cubicBezTo>
                    <a:pt x="121105" y="55663"/>
                    <a:pt x="94383" y="71687"/>
                    <a:pt x="61419" y="71687"/>
                  </a:cubicBezTo>
                  <a:cubicBezTo>
                    <a:pt x="28455" y="71687"/>
                    <a:pt x="1734" y="55663"/>
                    <a:pt x="1734" y="35896"/>
                  </a:cubicBezTo>
                  <a:cubicBezTo>
                    <a:pt x="1734" y="16129"/>
                    <a:pt x="28455" y="104"/>
                    <a:pt x="61419" y="104"/>
                  </a:cubicBezTo>
                  <a:cubicBezTo>
                    <a:pt x="94383" y="104"/>
                    <a:pt x="121105" y="16129"/>
                    <a:pt x="121105" y="35896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873;p24"/>
            <p:cNvSpPr/>
            <p:nvPr/>
          </p:nvSpPr>
          <p:spPr>
            <a:xfrm>
              <a:off x="6119128" y="3423629"/>
              <a:ext cx="119371" cy="71583"/>
            </a:xfrm>
            <a:custGeom>
              <a:avLst/>
              <a:gdLst/>
              <a:ahLst/>
              <a:cxnLst/>
              <a:rect l="l" t="t" r="r" b="b"/>
              <a:pathLst>
                <a:path w="119371" h="71583" extrusionOk="0">
                  <a:moveTo>
                    <a:pt x="121097" y="35899"/>
                  </a:moveTo>
                  <a:cubicBezTo>
                    <a:pt x="121097" y="55666"/>
                    <a:pt x="94375" y="71690"/>
                    <a:pt x="61411" y="71690"/>
                  </a:cubicBezTo>
                  <a:cubicBezTo>
                    <a:pt x="28448" y="71690"/>
                    <a:pt x="1726" y="55666"/>
                    <a:pt x="1726" y="35899"/>
                  </a:cubicBezTo>
                  <a:cubicBezTo>
                    <a:pt x="1726" y="16132"/>
                    <a:pt x="28448" y="107"/>
                    <a:pt x="61411" y="107"/>
                  </a:cubicBezTo>
                  <a:cubicBezTo>
                    <a:pt x="94375" y="107"/>
                    <a:pt x="121097" y="16132"/>
                    <a:pt x="121097" y="35899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874;p24"/>
            <p:cNvSpPr/>
            <p:nvPr/>
          </p:nvSpPr>
          <p:spPr>
            <a:xfrm>
              <a:off x="6562273" y="3292869"/>
              <a:ext cx="119371" cy="71583"/>
            </a:xfrm>
            <a:custGeom>
              <a:avLst/>
              <a:gdLst/>
              <a:ahLst/>
              <a:cxnLst/>
              <a:rect l="l" t="t" r="r" b="b"/>
              <a:pathLst>
                <a:path w="119371" h="71583" extrusionOk="0">
                  <a:moveTo>
                    <a:pt x="121088" y="35902"/>
                  </a:moveTo>
                  <a:cubicBezTo>
                    <a:pt x="121088" y="55669"/>
                    <a:pt x="94366" y="71693"/>
                    <a:pt x="61403" y="71693"/>
                  </a:cubicBezTo>
                  <a:cubicBezTo>
                    <a:pt x="28439" y="71693"/>
                    <a:pt x="1717" y="55669"/>
                    <a:pt x="1717" y="35902"/>
                  </a:cubicBezTo>
                  <a:cubicBezTo>
                    <a:pt x="1717" y="16134"/>
                    <a:pt x="28439" y="110"/>
                    <a:pt x="61403" y="110"/>
                  </a:cubicBezTo>
                  <a:cubicBezTo>
                    <a:pt x="94366" y="110"/>
                    <a:pt x="121088" y="16134"/>
                    <a:pt x="121088" y="35902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875;p24"/>
            <p:cNvSpPr/>
            <p:nvPr/>
          </p:nvSpPr>
          <p:spPr>
            <a:xfrm>
              <a:off x="7022300" y="3162108"/>
              <a:ext cx="119371" cy="71583"/>
            </a:xfrm>
            <a:custGeom>
              <a:avLst/>
              <a:gdLst/>
              <a:ahLst/>
              <a:cxnLst/>
              <a:rect l="l" t="t" r="r" b="b"/>
              <a:pathLst>
                <a:path w="119371" h="71583" extrusionOk="0">
                  <a:moveTo>
                    <a:pt x="121079" y="35904"/>
                  </a:moveTo>
                  <a:cubicBezTo>
                    <a:pt x="121079" y="55671"/>
                    <a:pt x="94357" y="71696"/>
                    <a:pt x="61393" y="71696"/>
                  </a:cubicBezTo>
                  <a:cubicBezTo>
                    <a:pt x="28430" y="71696"/>
                    <a:pt x="1708" y="55671"/>
                    <a:pt x="1708" y="35904"/>
                  </a:cubicBezTo>
                  <a:cubicBezTo>
                    <a:pt x="1708" y="16137"/>
                    <a:pt x="28430" y="113"/>
                    <a:pt x="61393" y="113"/>
                  </a:cubicBezTo>
                  <a:cubicBezTo>
                    <a:pt x="94357" y="113"/>
                    <a:pt x="121079" y="16137"/>
                    <a:pt x="121079" y="35904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876;p24"/>
            <p:cNvSpPr/>
            <p:nvPr/>
          </p:nvSpPr>
          <p:spPr>
            <a:xfrm>
              <a:off x="7414800" y="3044001"/>
              <a:ext cx="119371" cy="71583"/>
            </a:xfrm>
            <a:custGeom>
              <a:avLst/>
              <a:gdLst/>
              <a:ahLst/>
              <a:cxnLst/>
              <a:rect l="l" t="t" r="r" b="b"/>
              <a:pathLst>
                <a:path w="119371" h="71583" extrusionOk="0">
                  <a:moveTo>
                    <a:pt x="121071" y="35907"/>
                  </a:moveTo>
                  <a:cubicBezTo>
                    <a:pt x="121071" y="55674"/>
                    <a:pt x="94349" y="71698"/>
                    <a:pt x="61386" y="71698"/>
                  </a:cubicBezTo>
                  <a:cubicBezTo>
                    <a:pt x="28422" y="71698"/>
                    <a:pt x="1700" y="55674"/>
                    <a:pt x="1700" y="35907"/>
                  </a:cubicBezTo>
                  <a:cubicBezTo>
                    <a:pt x="1700" y="16139"/>
                    <a:pt x="28422" y="115"/>
                    <a:pt x="61386" y="115"/>
                  </a:cubicBezTo>
                  <a:cubicBezTo>
                    <a:pt x="94349" y="115"/>
                    <a:pt x="121071" y="16139"/>
                    <a:pt x="121071" y="35907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877;p24"/>
            <p:cNvSpPr/>
            <p:nvPr/>
          </p:nvSpPr>
          <p:spPr>
            <a:xfrm>
              <a:off x="7908590" y="2883714"/>
              <a:ext cx="119371" cy="71583"/>
            </a:xfrm>
            <a:custGeom>
              <a:avLst/>
              <a:gdLst/>
              <a:ahLst/>
              <a:cxnLst/>
              <a:rect l="l" t="t" r="r" b="b"/>
              <a:pathLst>
                <a:path w="119371" h="71583" extrusionOk="0">
                  <a:moveTo>
                    <a:pt x="121061" y="35910"/>
                  </a:moveTo>
                  <a:cubicBezTo>
                    <a:pt x="121061" y="55677"/>
                    <a:pt x="94340" y="71701"/>
                    <a:pt x="61376" y="71701"/>
                  </a:cubicBezTo>
                  <a:cubicBezTo>
                    <a:pt x="28412" y="71701"/>
                    <a:pt x="1690" y="55677"/>
                    <a:pt x="1690" y="35910"/>
                  </a:cubicBezTo>
                  <a:cubicBezTo>
                    <a:pt x="1690" y="16143"/>
                    <a:pt x="28412" y="118"/>
                    <a:pt x="61376" y="118"/>
                  </a:cubicBezTo>
                  <a:cubicBezTo>
                    <a:pt x="94340" y="118"/>
                    <a:pt x="121061" y="16143"/>
                    <a:pt x="121061" y="35910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878;p24"/>
            <p:cNvSpPr/>
            <p:nvPr/>
          </p:nvSpPr>
          <p:spPr>
            <a:xfrm>
              <a:off x="4714157" y="2362871"/>
              <a:ext cx="2555890" cy="771570"/>
            </a:xfrm>
            <a:custGeom>
              <a:avLst/>
              <a:gdLst/>
              <a:ahLst/>
              <a:cxnLst/>
              <a:rect l="l" t="t" r="r" b="b"/>
              <a:pathLst>
                <a:path w="2555890" h="771570" extrusionOk="0">
                  <a:moveTo>
                    <a:pt x="1729" y="696536"/>
                  </a:moveTo>
                  <a:lnTo>
                    <a:pt x="2449493" y="122"/>
                  </a:lnTo>
                  <a:cubicBezTo>
                    <a:pt x="2492035" y="4616"/>
                    <a:pt x="2541666" y="-5168"/>
                    <a:pt x="2557620" y="52485"/>
                  </a:cubicBezTo>
                  <a:lnTo>
                    <a:pt x="125556" y="771692"/>
                  </a:lnTo>
                  <a:cubicBezTo>
                    <a:pt x="71872" y="751406"/>
                    <a:pt x="6371" y="735685"/>
                    <a:pt x="1729" y="69653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879;p24"/>
            <p:cNvSpPr/>
            <p:nvPr/>
          </p:nvSpPr>
          <p:spPr>
            <a:xfrm>
              <a:off x="4701580" y="2331216"/>
              <a:ext cx="2588863" cy="835356"/>
            </a:xfrm>
            <a:custGeom>
              <a:avLst/>
              <a:gdLst/>
              <a:ahLst/>
              <a:cxnLst/>
              <a:rect l="l" t="t" r="r" b="b"/>
              <a:pathLst>
                <a:path w="2588863" h="835356" extrusionOk="0">
                  <a:moveTo>
                    <a:pt x="1729" y="699160"/>
                  </a:moveTo>
                  <a:lnTo>
                    <a:pt x="2441811" y="1073"/>
                  </a:lnTo>
                  <a:cubicBezTo>
                    <a:pt x="2517526" y="-7110"/>
                    <a:pt x="2600584" y="37990"/>
                    <a:pt x="2589611" y="116520"/>
                  </a:cubicBezTo>
                  <a:lnTo>
                    <a:pt x="133996" y="835478"/>
                  </a:lnTo>
                  <a:cubicBezTo>
                    <a:pt x="80313" y="815191"/>
                    <a:pt x="10507" y="780489"/>
                    <a:pt x="1729" y="699160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4" name="Google Shape;1835;p24"/>
          <p:cNvGrpSpPr/>
          <p:nvPr/>
        </p:nvGrpSpPr>
        <p:grpSpPr>
          <a:xfrm>
            <a:off x="5379359" y="5760050"/>
            <a:ext cx="785452" cy="506006"/>
            <a:chOff x="3324260" y="1643056"/>
            <a:chExt cx="5543061" cy="3570968"/>
          </a:xfrm>
        </p:grpSpPr>
        <p:grpSp>
          <p:nvGrpSpPr>
            <p:cNvPr id="185" name="Google Shape;1836;p24"/>
            <p:cNvGrpSpPr/>
            <p:nvPr/>
          </p:nvGrpSpPr>
          <p:grpSpPr>
            <a:xfrm>
              <a:off x="3324260" y="2612776"/>
              <a:ext cx="5473358" cy="2601248"/>
              <a:chOff x="3324260" y="2612776"/>
              <a:chExt cx="5473358" cy="2601248"/>
            </a:xfrm>
          </p:grpSpPr>
          <p:sp>
            <p:nvSpPr>
              <p:cNvPr id="227" name="Google Shape;1837;p24"/>
              <p:cNvSpPr/>
              <p:nvPr/>
            </p:nvSpPr>
            <p:spPr>
              <a:xfrm>
                <a:off x="3324260" y="2625286"/>
                <a:ext cx="5473358" cy="2588738"/>
              </a:xfrm>
              <a:custGeom>
                <a:avLst/>
                <a:gdLst/>
                <a:ahLst/>
                <a:cxnLst/>
                <a:rect l="l" t="t" r="r" b="b"/>
                <a:pathLst>
                  <a:path w="5473358" h="2588738" extrusionOk="0">
                    <a:moveTo>
                      <a:pt x="36275" y="673856"/>
                    </a:moveTo>
                    <a:lnTo>
                      <a:pt x="2904056" y="98"/>
                    </a:lnTo>
                    <a:lnTo>
                      <a:pt x="5454715" y="1400747"/>
                    </a:lnTo>
                    <a:cubicBezTo>
                      <a:pt x="5460623" y="1462070"/>
                      <a:pt x="5498776" y="1469611"/>
                      <a:pt x="5452436" y="1617869"/>
                    </a:cubicBezTo>
                    <a:lnTo>
                      <a:pt x="2324170" y="2588837"/>
                    </a:lnTo>
                    <a:lnTo>
                      <a:pt x="56027" y="916728"/>
                    </a:lnTo>
                    <a:cubicBezTo>
                      <a:pt x="-38764" y="801490"/>
                      <a:pt x="14920" y="743936"/>
                      <a:pt x="36275" y="673856"/>
                    </a:cubicBezTo>
                    <a:close/>
                  </a:path>
                </a:pathLst>
              </a:custGeom>
              <a:solidFill>
                <a:srgbClr val="BA8F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8" name="Google Shape;1838;p24"/>
              <p:cNvSpPr/>
              <p:nvPr/>
            </p:nvSpPr>
            <p:spPr>
              <a:xfrm>
                <a:off x="3358808" y="2612776"/>
                <a:ext cx="5417764" cy="2327579"/>
              </a:xfrm>
              <a:custGeom>
                <a:avLst/>
                <a:gdLst/>
                <a:ahLst/>
                <a:cxnLst/>
                <a:rect l="l" t="t" r="r" b="b"/>
                <a:pathLst>
                  <a:path w="5417764" h="2327579" extrusionOk="0">
                    <a:moveTo>
                      <a:pt x="1727" y="686292"/>
                    </a:moveTo>
                    <a:lnTo>
                      <a:pt x="2927413" y="101"/>
                    </a:lnTo>
                    <a:lnTo>
                      <a:pt x="5419492" y="1413057"/>
                    </a:lnTo>
                    <a:lnTo>
                      <a:pt x="2287343" y="2327681"/>
                    </a:lnTo>
                    <a:close/>
                  </a:path>
                </a:pathLst>
              </a:custGeom>
              <a:solidFill>
                <a:srgbClr val="C69C6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86" name="Google Shape;1839;p24"/>
            <p:cNvSpPr/>
            <p:nvPr/>
          </p:nvSpPr>
          <p:spPr>
            <a:xfrm>
              <a:off x="3477323" y="2582015"/>
              <a:ext cx="5192459" cy="2207760"/>
            </a:xfrm>
            <a:custGeom>
              <a:avLst/>
              <a:gdLst/>
              <a:ahLst/>
              <a:cxnLst/>
              <a:rect l="l" t="t" r="r" b="b"/>
              <a:pathLst>
                <a:path w="5192459" h="2207760" extrusionOk="0">
                  <a:moveTo>
                    <a:pt x="211308" y="103"/>
                  </a:moveTo>
                  <a:lnTo>
                    <a:pt x="5086832" y="626665"/>
                  </a:lnTo>
                  <a:cubicBezTo>
                    <a:pt x="5086832" y="626665"/>
                    <a:pt x="5198927" y="944731"/>
                    <a:pt x="5194031" y="1109526"/>
                  </a:cubicBezTo>
                  <a:cubicBezTo>
                    <a:pt x="5190824" y="1217031"/>
                    <a:pt x="5185337" y="1347673"/>
                    <a:pt x="5105571" y="1419836"/>
                  </a:cubicBezTo>
                  <a:cubicBezTo>
                    <a:pt x="5010274" y="1506020"/>
                    <a:pt x="4849644" y="1452644"/>
                    <a:pt x="4726070" y="1487924"/>
                  </a:cubicBezTo>
                  <a:cubicBezTo>
                    <a:pt x="4581647" y="1529169"/>
                    <a:pt x="4454782" y="1625653"/>
                    <a:pt x="4307403" y="1654538"/>
                  </a:cubicBezTo>
                  <a:cubicBezTo>
                    <a:pt x="4181888" y="1679138"/>
                    <a:pt x="4047762" y="1626868"/>
                    <a:pt x="3923598" y="1657719"/>
                  </a:cubicBezTo>
                  <a:cubicBezTo>
                    <a:pt x="3800446" y="1688317"/>
                    <a:pt x="3706921" y="1795650"/>
                    <a:pt x="3585626" y="1833124"/>
                  </a:cubicBezTo>
                  <a:cubicBezTo>
                    <a:pt x="3460110" y="1871913"/>
                    <a:pt x="3320920" y="1845170"/>
                    <a:pt x="3194392" y="1880568"/>
                  </a:cubicBezTo>
                  <a:cubicBezTo>
                    <a:pt x="3052754" y="1920202"/>
                    <a:pt x="2934498" y="2024523"/>
                    <a:pt x="2792354" y="2062494"/>
                  </a:cubicBezTo>
                  <a:cubicBezTo>
                    <a:pt x="2666923" y="2096020"/>
                    <a:pt x="2529337" y="2064139"/>
                    <a:pt x="2404666" y="2100322"/>
                  </a:cubicBezTo>
                  <a:cubicBezTo>
                    <a:pt x="2328698" y="2122366"/>
                    <a:pt x="2271469" y="2216311"/>
                    <a:pt x="2192884" y="2207250"/>
                  </a:cubicBezTo>
                  <a:cubicBezTo>
                    <a:pt x="2072686" y="2193381"/>
                    <a:pt x="2014276" y="2042880"/>
                    <a:pt x="1914674" y="1974176"/>
                  </a:cubicBezTo>
                  <a:cubicBezTo>
                    <a:pt x="1752610" y="1862363"/>
                    <a:pt x="1563112" y="1794722"/>
                    <a:pt x="1399275" y="1685567"/>
                  </a:cubicBezTo>
                  <a:cubicBezTo>
                    <a:pt x="1201927" y="1554106"/>
                    <a:pt x="1005846" y="1415609"/>
                    <a:pt x="839393" y="1246735"/>
                  </a:cubicBezTo>
                  <a:cubicBezTo>
                    <a:pt x="761653" y="1167831"/>
                    <a:pt x="719955" y="1057033"/>
                    <a:pt x="638248" y="982224"/>
                  </a:cubicBezTo>
                  <a:cubicBezTo>
                    <a:pt x="493402" y="849624"/>
                    <a:pt x="277570" y="808085"/>
                    <a:pt x="139730" y="668212"/>
                  </a:cubicBezTo>
                  <a:cubicBezTo>
                    <a:pt x="77774" y="605339"/>
                    <a:pt x="6533" y="530238"/>
                    <a:pt x="1976" y="442119"/>
                  </a:cubicBezTo>
                  <a:cubicBezTo>
                    <a:pt x="-6634" y="279325"/>
                    <a:pt x="211308" y="103"/>
                    <a:pt x="211308" y="103"/>
                  </a:cubicBezTo>
                  <a:close/>
                </a:path>
              </a:pathLst>
            </a:custGeom>
            <a:solidFill>
              <a:srgbClr val="F6EDD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1840;p24"/>
            <p:cNvSpPr/>
            <p:nvPr/>
          </p:nvSpPr>
          <p:spPr>
            <a:xfrm>
              <a:off x="3452353" y="2384854"/>
              <a:ext cx="5215924" cy="2100254"/>
            </a:xfrm>
            <a:custGeom>
              <a:avLst/>
              <a:gdLst/>
              <a:ahLst/>
              <a:cxnLst/>
              <a:rect l="l" t="t" r="r" b="b"/>
              <a:pathLst>
                <a:path w="5215924" h="2100254" extrusionOk="0">
                  <a:moveTo>
                    <a:pt x="213235" y="108"/>
                  </a:moveTo>
                  <a:lnTo>
                    <a:pt x="5088759" y="626671"/>
                  </a:lnTo>
                  <a:cubicBezTo>
                    <a:pt x="5088759" y="626671"/>
                    <a:pt x="5280957" y="968264"/>
                    <a:pt x="5195958" y="1109532"/>
                  </a:cubicBezTo>
                  <a:cubicBezTo>
                    <a:pt x="5141852" y="1199352"/>
                    <a:pt x="4980210" y="1135515"/>
                    <a:pt x="4892593" y="1193161"/>
                  </a:cubicBezTo>
                  <a:cubicBezTo>
                    <a:pt x="4787421" y="1262396"/>
                    <a:pt x="4775013" y="1445512"/>
                    <a:pt x="4656334" y="1487938"/>
                  </a:cubicBezTo>
                  <a:cubicBezTo>
                    <a:pt x="4510560" y="1540082"/>
                    <a:pt x="4350775" y="1349467"/>
                    <a:pt x="4201879" y="1392078"/>
                  </a:cubicBezTo>
                  <a:cubicBezTo>
                    <a:pt x="4078979" y="1427248"/>
                    <a:pt x="4043021" y="1607503"/>
                    <a:pt x="3925525" y="1657724"/>
                  </a:cubicBezTo>
                  <a:cubicBezTo>
                    <a:pt x="3777894" y="1720801"/>
                    <a:pt x="3594390" y="1620968"/>
                    <a:pt x="3444311" y="1678030"/>
                  </a:cubicBezTo>
                  <a:cubicBezTo>
                    <a:pt x="3344540" y="1715984"/>
                    <a:pt x="3295330" y="1840755"/>
                    <a:pt x="3196319" y="1880573"/>
                  </a:cubicBezTo>
                  <a:cubicBezTo>
                    <a:pt x="3045650" y="1941120"/>
                    <a:pt x="2865438" y="1870079"/>
                    <a:pt x="2710716" y="1919338"/>
                  </a:cubicBezTo>
                  <a:cubicBezTo>
                    <a:pt x="2598285" y="1955124"/>
                    <a:pt x="2524596" y="2102968"/>
                    <a:pt x="2406592" y="2100327"/>
                  </a:cubicBezTo>
                  <a:cubicBezTo>
                    <a:pt x="2341175" y="2098868"/>
                    <a:pt x="2300829" y="2022284"/>
                    <a:pt x="2242587" y="1992504"/>
                  </a:cubicBezTo>
                  <a:cubicBezTo>
                    <a:pt x="2127707" y="1933789"/>
                    <a:pt x="1991640" y="1920915"/>
                    <a:pt x="1880812" y="1854877"/>
                  </a:cubicBezTo>
                  <a:cubicBezTo>
                    <a:pt x="1717565" y="1757600"/>
                    <a:pt x="1595341" y="1603952"/>
                    <a:pt x="1448977" y="1482749"/>
                  </a:cubicBezTo>
                  <a:cubicBezTo>
                    <a:pt x="1312236" y="1369570"/>
                    <a:pt x="1184610" y="1242469"/>
                    <a:pt x="1032337" y="1151294"/>
                  </a:cubicBezTo>
                  <a:cubicBezTo>
                    <a:pt x="910198" y="1078168"/>
                    <a:pt x="763832" y="1052616"/>
                    <a:pt x="640175" y="982229"/>
                  </a:cubicBezTo>
                  <a:cubicBezTo>
                    <a:pt x="508750" y="907463"/>
                    <a:pt x="387539" y="814579"/>
                    <a:pt x="272913" y="715940"/>
                  </a:cubicBezTo>
                  <a:cubicBezTo>
                    <a:pt x="175927" y="632448"/>
                    <a:pt x="25173" y="568273"/>
                    <a:pt x="3903" y="442125"/>
                  </a:cubicBezTo>
                  <a:cubicBezTo>
                    <a:pt x="-23278" y="281377"/>
                    <a:pt x="213235" y="108"/>
                    <a:pt x="213235" y="108"/>
                  </a:cubicBezTo>
                  <a:close/>
                </a:path>
              </a:pathLst>
            </a:custGeom>
            <a:solidFill>
              <a:srgbClr val="5A3E2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88" name="Google Shape;1841;p24"/>
            <p:cNvGrpSpPr/>
            <p:nvPr/>
          </p:nvGrpSpPr>
          <p:grpSpPr>
            <a:xfrm>
              <a:off x="3373290" y="1643056"/>
              <a:ext cx="5494031" cy="2601248"/>
              <a:chOff x="3373290" y="1643056"/>
              <a:chExt cx="5494031" cy="2601248"/>
            </a:xfrm>
          </p:grpSpPr>
          <p:sp>
            <p:nvSpPr>
              <p:cNvPr id="225" name="Google Shape;1842;p24"/>
              <p:cNvSpPr/>
              <p:nvPr/>
            </p:nvSpPr>
            <p:spPr>
              <a:xfrm>
                <a:off x="3373290" y="1655566"/>
                <a:ext cx="5494031" cy="2588738"/>
              </a:xfrm>
              <a:custGeom>
                <a:avLst/>
                <a:gdLst/>
                <a:ahLst/>
                <a:cxnLst/>
                <a:rect l="l" t="t" r="r" b="b"/>
                <a:pathLst>
                  <a:path w="5494031" h="2588738" extrusionOk="0">
                    <a:moveTo>
                      <a:pt x="31879" y="673761"/>
                    </a:moveTo>
                    <a:lnTo>
                      <a:pt x="2899660" y="3"/>
                    </a:lnTo>
                    <a:lnTo>
                      <a:pt x="5450319" y="1400652"/>
                    </a:lnTo>
                    <a:cubicBezTo>
                      <a:pt x="5499192" y="1434337"/>
                      <a:pt x="5500289" y="1515729"/>
                      <a:pt x="5491595" y="1606899"/>
                    </a:cubicBezTo>
                    <a:lnTo>
                      <a:pt x="2319774" y="2588741"/>
                    </a:lnTo>
                    <a:lnTo>
                      <a:pt x="51631" y="916633"/>
                    </a:lnTo>
                    <a:cubicBezTo>
                      <a:pt x="-26953" y="808695"/>
                      <a:pt x="4025" y="741791"/>
                      <a:pt x="31879" y="673761"/>
                    </a:cubicBezTo>
                    <a:close/>
                  </a:path>
                </a:pathLst>
              </a:custGeom>
              <a:solidFill>
                <a:srgbClr val="BA8F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6" name="Google Shape;1843;p24"/>
              <p:cNvSpPr/>
              <p:nvPr/>
            </p:nvSpPr>
            <p:spPr>
              <a:xfrm>
                <a:off x="3403438" y="1643056"/>
                <a:ext cx="5417764" cy="2327579"/>
              </a:xfrm>
              <a:custGeom>
                <a:avLst/>
                <a:gdLst/>
                <a:ahLst/>
                <a:cxnLst/>
                <a:rect l="l" t="t" r="r" b="b"/>
                <a:pathLst>
                  <a:path w="5417764" h="2327579" extrusionOk="0">
                    <a:moveTo>
                      <a:pt x="1732" y="686197"/>
                    </a:moveTo>
                    <a:lnTo>
                      <a:pt x="2927417" y="5"/>
                    </a:lnTo>
                    <a:lnTo>
                      <a:pt x="5419497" y="1412962"/>
                    </a:lnTo>
                    <a:lnTo>
                      <a:pt x="2287347" y="2327585"/>
                    </a:lnTo>
                    <a:close/>
                  </a:path>
                </a:pathLst>
              </a:custGeom>
              <a:solidFill>
                <a:srgbClr val="C69C6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89" name="Google Shape;1844;p24"/>
            <p:cNvSpPr/>
            <p:nvPr/>
          </p:nvSpPr>
          <p:spPr>
            <a:xfrm>
              <a:off x="3987052" y="2416786"/>
              <a:ext cx="119371" cy="71583"/>
            </a:xfrm>
            <a:custGeom>
              <a:avLst/>
              <a:gdLst/>
              <a:ahLst/>
              <a:cxnLst/>
              <a:rect l="l" t="t" r="r" b="b"/>
              <a:pathLst>
                <a:path w="119371" h="71583" extrusionOk="0">
                  <a:moveTo>
                    <a:pt x="121140" y="35919"/>
                  </a:moveTo>
                  <a:cubicBezTo>
                    <a:pt x="121140" y="55686"/>
                    <a:pt x="94418" y="71711"/>
                    <a:pt x="61454" y="71711"/>
                  </a:cubicBezTo>
                  <a:cubicBezTo>
                    <a:pt x="28490" y="71711"/>
                    <a:pt x="1769" y="55686"/>
                    <a:pt x="1769" y="35919"/>
                  </a:cubicBezTo>
                  <a:cubicBezTo>
                    <a:pt x="1769" y="16152"/>
                    <a:pt x="28490" y="127"/>
                    <a:pt x="61454" y="127"/>
                  </a:cubicBezTo>
                  <a:cubicBezTo>
                    <a:pt x="94418" y="127"/>
                    <a:pt x="121140" y="16152"/>
                    <a:pt x="121140" y="35919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845;p24"/>
            <p:cNvSpPr/>
            <p:nvPr/>
          </p:nvSpPr>
          <p:spPr>
            <a:xfrm>
              <a:off x="4469785" y="2270962"/>
              <a:ext cx="119371" cy="71583"/>
            </a:xfrm>
            <a:custGeom>
              <a:avLst/>
              <a:gdLst/>
              <a:ahLst/>
              <a:cxnLst/>
              <a:rect l="l" t="t" r="r" b="b"/>
              <a:pathLst>
                <a:path w="119371" h="71583" extrusionOk="0">
                  <a:moveTo>
                    <a:pt x="121130" y="35922"/>
                  </a:moveTo>
                  <a:cubicBezTo>
                    <a:pt x="121130" y="55689"/>
                    <a:pt x="94408" y="71714"/>
                    <a:pt x="61444" y="71714"/>
                  </a:cubicBezTo>
                  <a:cubicBezTo>
                    <a:pt x="28480" y="71714"/>
                    <a:pt x="1758" y="55689"/>
                    <a:pt x="1758" y="35922"/>
                  </a:cubicBezTo>
                  <a:cubicBezTo>
                    <a:pt x="1758" y="16155"/>
                    <a:pt x="28480" y="130"/>
                    <a:pt x="61444" y="130"/>
                  </a:cubicBezTo>
                  <a:cubicBezTo>
                    <a:pt x="94408" y="130"/>
                    <a:pt x="121130" y="16155"/>
                    <a:pt x="121130" y="35922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846;p24"/>
            <p:cNvSpPr/>
            <p:nvPr/>
          </p:nvSpPr>
          <p:spPr>
            <a:xfrm>
              <a:off x="4955134" y="2131765"/>
              <a:ext cx="119371" cy="71583"/>
            </a:xfrm>
            <a:custGeom>
              <a:avLst/>
              <a:gdLst/>
              <a:ahLst/>
              <a:cxnLst/>
              <a:rect l="l" t="t" r="r" b="b"/>
              <a:pathLst>
                <a:path w="119371" h="71583" extrusionOk="0">
                  <a:moveTo>
                    <a:pt x="121120" y="35925"/>
                  </a:moveTo>
                  <a:cubicBezTo>
                    <a:pt x="121120" y="55692"/>
                    <a:pt x="94398" y="71716"/>
                    <a:pt x="61434" y="71716"/>
                  </a:cubicBezTo>
                  <a:cubicBezTo>
                    <a:pt x="28471" y="71716"/>
                    <a:pt x="1749" y="55692"/>
                    <a:pt x="1749" y="35925"/>
                  </a:cubicBezTo>
                  <a:cubicBezTo>
                    <a:pt x="1749" y="16158"/>
                    <a:pt x="28471" y="133"/>
                    <a:pt x="61434" y="133"/>
                  </a:cubicBezTo>
                  <a:cubicBezTo>
                    <a:pt x="94398" y="133"/>
                    <a:pt x="121120" y="16158"/>
                    <a:pt x="121120" y="35925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847;p24"/>
            <p:cNvSpPr/>
            <p:nvPr/>
          </p:nvSpPr>
          <p:spPr>
            <a:xfrm>
              <a:off x="5415161" y="2009441"/>
              <a:ext cx="119371" cy="71583"/>
            </a:xfrm>
            <a:custGeom>
              <a:avLst/>
              <a:gdLst/>
              <a:ahLst/>
              <a:cxnLst/>
              <a:rect l="l" t="t" r="r" b="b"/>
              <a:pathLst>
                <a:path w="119371" h="71583" extrusionOk="0">
                  <a:moveTo>
                    <a:pt x="121111" y="35927"/>
                  </a:moveTo>
                  <a:cubicBezTo>
                    <a:pt x="121111" y="55694"/>
                    <a:pt x="94389" y="71719"/>
                    <a:pt x="61425" y="71719"/>
                  </a:cubicBezTo>
                  <a:cubicBezTo>
                    <a:pt x="28461" y="71719"/>
                    <a:pt x="1740" y="55694"/>
                    <a:pt x="1740" y="35927"/>
                  </a:cubicBezTo>
                  <a:cubicBezTo>
                    <a:pt x="1740" y="16160"/>
                    <a:pt x="28461" y="136"/>
                    <a:pt x="61425" y="136"/>
                  </a:cubicBezTo>
                  <a:cubicBezTo>
                    <a:pt x="94389" y="136"/>
                    <a:pt x="121111" y="16160"/>
                    <a:pt x="121111" y="35927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848;p24"/>
            <p:cNvSpPr/>
            <p:nvPr/>
          </p:nvSpPr>
          <p:spPr>
            <a:xfrm>
              <a:off x="5841424" y="1891337"/>
              <a:ext cx="119371" cy="71583"/>
            </a:xfrm>
            <a:custGeom>
              <a:avLst/>
              <a:gdLst/>
              <a:ahLst/>
              <a:cxnLst/>
              <a:rect l="l" t="t" r="r" b="b"/>
              <a:pathLst>
                <a:path w="119371" h="71583" extrusionOk="0">
                  <a:moveTo>
                    <a:pt x="121102" y="35930"/>
                  </a:moveTo>
                  <a:cubicBezTo>
                    <a:pt x="121102" y="55697"/>
                    <a:pt x="94381" y="71721"/>
                    <a:pt x="61417" y="71721"/>
                  </a:cubicBezTo>
                  <a:cubicBezTo>
                    <a:pt x="28453" y="71721"/>
                    <a:pt x="1731" y="55697"/>
                    <a:pt x="1731" y="35930"/>
                  </a:cubicBezTo>
                  <a:cubicBezTo>
                    <a:pt x="1731" y="16162"/>
                    <a:pt x="28453" y="138"/>
                    <a:pt x="61417" y="138"/>
                  </a:cubicBezTo>
                  <a:cubicBezTo>
                    <a:pt x="94381" y="138"/>
                    <a:pt x="121102" y="16162"/>
                    <a:pt x="121102" y="35930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849;p24"/>
            <p:cNvSpPr/>
            <p:nvPr/>
          </p:nvSpPr>
          <p:spPr>
            <a:xfrm>
              <a:off x="6242365" y="1790103"/>
              <a:ext cx="119371" cy="71583"/>
            </a:xfrm>
            <a:custGeom>
              <a:avLst/>
              <a:gdLst/>
              <a:ahLst/>
              <a:cxnLst/>
              <a:rect l="l" t="t" r="r" b="b"/>
              <a:pathLst>
                <a:path w="119371" h="71583" extrusionOk="0">
                  <a:moveTo>
                    <a:pt x="121094" y="35932"/>
                  </a:moveTo>
                  <a:cubicBezTo>
                    <a:pt x="121094" y="55699"/>
                    <a:pt x="94373" y="71723"/>
                    <a:pt x="61409" y="71723"/>
                  </a:cubicBezTo>
                  <a:cubicBezTo>
                    <a:pt x="28445" y="71723"/>
                    <a:pt x="1723" y="55699"/>
                    <a:pt x="1723" y="35932"/>
                  </a:cubicBezTo>
                  <a:cubicBezTo>
                    <a:pt x="1723" y="16164"/>
                    <a:pt x="28445" y="140"/>
                    <a:pt x="61409" y="140"/>
                  </a:cubicBezTo>
                  <a:cubicBezTo>
                    <a:pt x="94373" y="140"/>
                    <a:pt x="121094" y="16165"/>
                    <a:pt x="121094" y="35932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850;p24"/>
            <p:cNvSpPr/>
            <p:nvPr/>
          </p:nvSpPr>
          <p:spPr>
            <a:xfrm>
              <a:off x="4393026" y="2543791"/>
              <a:ext cx="99006" cy="59371"/>
            </a:xfrm>
            <a:custGeom>
              <a:avLst/>
              <a:gdLst/>
              <a:ahLst/>
              <a:cxnLst/>
              <a:rect l="l" t="t" r="r" b="b"/>
              <a:pathLst>
                <a:path w="99006" h="59371" extrusionOk="0">
                  <a:moveTo>
                    <a:pt x="100767" y="29811"/>
                  </a:moveTo>
                  <a:cubicBezTo>
                    <a:pt x="100767" y="46206"/>
                    <a:pt x="78603" y="59496"/>
                    <a:pt x="51263" y="59496"/>
                  </a:cubicBezTo>
                  <a:cubicBezTo>
                    <a:pt x="23923" y="59496"/>
                    <a:pt x="1760" y="46206"/>
                    <a:pt x="1760" y="29811"/>
                  </a:cubicBezTo>
                  <a:cubicBezTo>
                    <a:pt x="1760" y="13416"/>
                    <a:pt x="23923" y="125"/>
                    <a:pt x="51263" y="125"/>
                  </a:cubicBezTo>
                  <a:cubicBezTo>
                    <a:pt x="78603" y="125"/>
                    <a:pt x="100767" y="13416"/>
                    <a:pt x="100767" y="29811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851;p24"/>
            <p:cNvSpPr/>
            <p:nvPr/>
          </p:nvSpPr>
          <p:spPr>
            <a:xfrm>
              <a:off x="4901588" y="2380043"/>
              <a:ext cx="99006" cy="59371"/>
            </a:xfrm>
            <a:custGeom>
              <a:avLst/>
              <a:gdLst/>
              <a:ahLst/>
              <a:cxnLst/>
              <a:rect l="l" t="t" r="r" b="b"/>
              <a:pathLst>
                <a:path w="99006" h="59371" extrusionOk="0">
                  <a:moveTo>
                    <a:pt x="100756" y="29814"/>
                  </a:moveTo>
                  <a:cubicBezTo>
                    <a:pt x="100756" y="46209"/>
                    <a:pt x="78593" y="59499"/>
                    <a:pt x="51253" y="59499"/>
                  </a:cubicBezTo>
                  <a:cubicBezTo>
                    <a:pt x="23913" y="59499"/>
                    <a:pt x="1749" y="46209"/>
                    <a:pt x="1749" y="29814"/>
                  </a:cubicBezTo>
                  <a:cubicBezTo>
                    <a:pt x="1749" y="13419"/>
                    <a:pt x="23913" y="128"/>
                    <a:pt x="51253" y="128"/>
                  </a:cubicBezTo>
                  <a:cubicBezTo>
                    <a:pt x="78593" y="128"/>
                    <a:pt x="100756" y="13419"/>
                    <a:pt x="100756" y="29814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852;p24"/>
            <p:cNvSpPr/>
            <p:nvPr/>
          </p:nvSpPr>
          <p:spPr>
            <a:xfrm>
              <a:off x="5384321" y="2251939"/>
              <a:ext cx="99006" cy="59371"/>
            </a:xfrm>
            <a:custGeom>
              <a:avLst/>
              <a:gdLst/>
              <a:ahLst/>
              <a:cxnLst/>
              <a:rect l="l" t="t" r="r" b="b"/>
              <a:pathLst>
                <a:path w="99006" h="59371" extrusionOk="0">
                  <a:moveTo>
                    <a:pt x="100747" y="29816"/>
                  </a:moveTo>
                  <a:cubicBezTo>
                    <a:pt x="100747" y="46211"/>
                    <a:pt x="78584" y="59502"/>
                    <a:pt x="51244" y="59502"/>
                  </a:cubicBezTo>
                  <a:cubicBezTo>
                    <a:pt x="23904" y="59502"/>
                    <a:pt x="1740" y="46211"/>
                    <a:pt x="1740" y="29816"/>
                  </a:cubicBezTo>
                  <a:cubicBezTo>
                    <a:pt x="1740" y="13422"/>
                    <a:pt x="23904" y="131"/>
                    <a:pt x="51244" y="131"/>
                  </a:cubicBezTo>
                  <a:cubicBezTo>
                    <a:pt x="78584" y="131"/>
                    <a:pt x="100747" y="13422"/>
                    <a:pt x="100747" y="29816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853;p24"/>
            <p:cNvSpPr/>
            <p:nvPr/>
          </p:nvSpPr>
          <p:spPr>
            <a:xfrm>
              <a:off x="5782729" y="2112521"/>
              <a:ext cx="99006" cy="59371"/>
            </a:xfrm>
            <a:custGeom>
              <a:avLst/>
              <a:gdLst/>
              <a:ahLst/>
              <a:cxnLst/>
              <a:rect l="l" t="t" r="r" b="b"/>
              <a:pathLst>
                <a:path w="99006" h="59371" extrusionOk="0">
                  <a:moveTo>
                    <a:pt x="100739" y="29819"/>
                  </a:moveTo>
                  <a:cubicBezTo>
                    <a:pt x="100739" y="46214"/>
                    <a:pt x="78575" y="59505"/>
                    <a:pt x="51235" y="59505"/>
                  </a:cubicBezTo>
                  <a:cubicBezTo>
                    <a:pt x="23895" y="59505"/>
                    <a:pt x="1732" y="46214"/>
                    <a:pt x="1732" y="29819"/>
                  </a:cubicBezTo>
                  <a:cubicBezTo>
                    <a:pt x="1732" y="13424"/>
                    <a:pt x="23895" y="134"/>
                    <a:pt x="51235" y="134"/>
                  </a:cubicBezTo>
                  <a:cubicBezTo>
                    <a:pt x="78575" y="134"/>
                    <a:pt x="100739" y="13424"/>
                    <a:pt x="100739" y="29819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854;p24"/>
            <p:cNvSpPr/>
            <p:nvPr/>
          </p:nvSpPr>
          <p:spPr>
            <a:xfrm>
              <a:off x="6186877" y="1993473"/>
              <a:ext cx="99006" cy="59371"/>
            </a:xfrm>
            <a:custGeom>
              <a:avLst/>
              <a:gdLst/>
              <a:ahLst/>
              <a:cxnLst/>
              <a:rect l="l" t="t" r="r" b="b"/>
              <a:pathLst>
                <a:path w="99006" h="59371" extrusionOk="0">
                  <a:moveTo>
                    <a:pt x="100731" y="29822"/>
                  </a:moveTo>
                  <a:cubicBezTo>
                    <a:pt x="100731" y="46217"/>
                    <a:pt x="78567" y="59507"/>
                    <a:pt x="51227" y="59507"/>
                  </a:cubicBezTo>
                  <a:cubicBezTo>
                    <a:pt x="23887" y="59507"/>
                    <a:pt x="1724" y="46217"/>
                    <a:pt x="1724" y="29822"/>
                  </a:cubicBezTo>
                  <a:cubicBezTo>
                    <a:pt x="1724" y="13427"/>
                    <a:pt x="23887" y="136"/>
                    <a:pt x="51227" y="136"/>
                  </a:cubicBezTo>
                  <a:cubicBezTo>
                    <a:pt x="78567" y="136"/>
                    <a:pt x="100731" y="13427"/>
                    <a:pt x="100731" y="29822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1855;p24"/>
            <p:cNvSpPr/>
            <p:nvPr/>
          </p:nvSpPr>
          <p:spPr>
            <a:xfrm>
              <a:off x="4464805" y="2792647"/>
              <a:ext cx="119371" cy="71583"/>
            </a:xfrm>
            <a:custGeom>
              <a:avLst/>
              <a:gdLst/>
              <a:ahLst/>
              <a:cxnLst/>
              <a:rect l="l" t="t" r="r" b="b"/>
              <a:pathLst>
                <a:path w="119371" h="71583" extrusionOk="0">
                  <a:moveTo>
                    <a:pt x="121130" y="35912"/>
                  </a:moveTo>
                  <a:cubicBezTo>
                    <a:pt x="121130" y="55679"/>
                    <a:pt x="94408" y="71703"/>
                    <a:pt x="61445" y="71703"/>
                  </a:cubicBezTo>
                  <a:cubicBezTo>
                    <a:pt x="28481" y="71703"/>
                    <a:pt x="1759" y="55679"/>
                    <a:pt x="1759" y="35912"/>
                  </a:cubicBezTo>
                  <a:cubicBezTo>
                    <a:pt x="1759" y="16144"/>
                    <a:pt x="28481" y="120"/>
                    <a:pt x="61445" y="120"/>
                  </a:cubicBezTo>
                  <a:cubicBezTo>
                    <a:pt x="94408" y="120"/>
                    <a:pt x="121130" y="16144"/>
                    <a:pt x="121130" y="35912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1856;p24"/>
            <p:cNvSpPr/>
            <p:nvPr/>
          </p:nvSpPr>
          <p:spPr>
            <a:xfrm>
              <a:off x="4888451" y="2629951"/>
              <a:ext cx="119371" cy="71583"/>
            </a:xfrm>
            <a:custGeom>
              <a:avLst/>
              <a:gdLst/>
              <a:ahLst/>
              <a:cxnLst/>
              <a:rect l="l" t="t" r="r" b="b"/>
              <a:pathLst>
                <a:path w="119371" h="71583" extrusionOk="0">
                  <a:moveTo>
                    <a:pt x="121121" y="35915"/>
                  </a:moveTo>
                  <a:cubicBezTo>
                    <a:pt x="121121" y="55682"/>
                    <a:pt x="94399" y="71706"/>
                    <a:pt x="61436" y="71706"/>
                  </a:cubicBezTo>
                  <a:cubicBezTo>
                    <a:pt x="28472" y="71706"/>
                    <a:pt x="1750" y="55682"/>
                    <a:pt x="1750" y="35915"/>
                  </a:cubicBezTo>
                  <a:cubicBezTo>
                    <a:pt x="1750" y="16148"/>
                    <a:pt x="28472" y="123"/>
                    <a:pt x="61436" y="123"/>
                  </a:cubicBezTo>
                  <a:cubicBezTo>
                    <a:pt x="94399" y="123"/>
                    <a:pt x="121121" y="16148"/>
                    <a:pt x="121121" y="35915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1857;p24"/>
            <p:cNvSpPr/>
            <p:nvPr/>
          </p:nvSpPr>
          <p:spPr>
            <a:xfrm>
              <a:off x="5331596" y="2499191"/>
              <a:ext cx="119371" cy="71583"/>
            </a:xfrm>
            <a:custGeom>
              <a:avLst/>
              <a:gdLst/>
              <a:ahLst/>
              <a:cxnLst/>
              <a:rect l="l" t="t" r="r" b="b"/>
              <a:pathLst>
                <a:path w="119371" h="71583" extrusionOk="0">
                  <a:moveTo>
                    <a:pt x="121112" y="35917"/>
                  </a:moveTo>
                  <a:cubicBezTo>
                    <a:pt x="121112" y="55685"/>
                    <a:pt x="94391" y="71709"/>
                    <a:pt x="61427" y="71709"/>
                  </a:cubicBezTo>
                  <a:cubicBezTo>
                    <a:pt x="28463" y="71709"/>
                    <a:pt x="1741" y="55685"/>
                    <a:pt x="1741" y="35917"/>
                  </a:cubicBezTo>
                  <a:cubicBezTo>
                    <a:pt x="1741" y="16150"/>
                    <a:pt x="28463" y="126"/>
                    <a:pt x="61427" y="126"/>
                  </a:cubicBezTo>
                  <a:cubicBezTo>
                    <a:pt x="94391" y="126"/>
                    <a:pt x="121112" y="16150"/>
                    <a:pt x="121112" y="35917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1858;p24"/>
            <p:cNvSpPr/>
            <p:nvPr/>
          </p:nvSpPr>
          <p:spPr>
            <a:xfrm>
              <a:off x="5791623" y="2368430"/>
              <a:ext cx="119371" cy="71583"/>
            </a:xfrm>
            <a:custGeom>
              <a:avLst/>
              <a:gdLst/>
              <a:ahLst/>
              <a:cxnLst/>
              <a:rect l="l" t="t" r="r" b="b"/>
              <a:pathLst>
                <a:path w="119371" h="71583" extrusionOk="0">
                  <a:moveTo>
                    <a:pt x="121103" y="35920"/>
                  </a:moveTo>
                  <a:cubicBezTo>
                    <a:pt x="121103" y="55687"/>
                    <a:pt x="94381" y="71712"/>
                    <a:pt x="61418" y="71712"/>
                  </a:cubicBezTo>
                  <a:cubicBezTo>
                    <a:pt x="28454" y="71712"/>
                    <a:pt x="1732" y="55687"/>
                    <a:pt x="1732" y="35920"/>
                  </a:cubicBezTo>
                  <a:cubicBezTo>
                    <a:pt x="1732" y="16153"/>
                    <a:pt x="28454" y="128"/>
                    <a:pt x="61418" y="128"/>
                  </a:cubicBezTo>
                  <a:cubicBezTo>
                    <a:pt x="94381" y="128"/>
                    <a:pt x="121103" y="16153"/>
                    <a:pt x="121103" y="35920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1859;p24"/>
            <p:cNvSpPr/>
            <p:nvPr/>
          </p:nvSpPr>
          <p:spPr>
            <a:xfrm>
              <a:off x="6184123" y="2250324"/>
              <a:ext cx="119371" cy="71583"/>
            </a:xfrm>
            <a:custGeom>
              <a:avLst/>
              <a:gdLst/>
              <a:ahLst/>
              <a:cxnLst/>
              <a:rect l="l" t="t" r="r" b="b"/>
              <a:pathLst>
                <a:path w="119371" h="71583" extrusionOk="0">
                  <a:moveTo>
                    <a:pt x="121095" y="35922"/>
                  </a:moveTo>
                  <a:cubicBezTo>
                    <a:pt x="121095" y="55690"/>
                    <a:pt x="94374" y="71714"/>
                    <a:pt x="61410" y="71714"/>
                  </a:cubicBezTo>
                  <a:cubicBezTo>
                    <a:pt x="28446" y="71714"/>
                    <a:pt x="1724" y="55690"/>
                    <a:pt x="1724" y="35922"/>
                  </a:cubicBezTo>
                  <a:cubicBezTo>
                    <a:pt x="1724" y="16155"/>
                    <a:pt x="28446" y="131"/>
                    <a:pt x="61410" y="131"/>
                  </a:cubicBezTo>
                  <a:cubicBezTo>
                    <a:pt x="94374" y="131"/>
                    <a:pt x="121095" y="16155"/>
                    <a:pt x="121095" y="35922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1860;p24"/>
            <p:cNvSpPr/>
            <p:nvPr/>
          </p:nvSpPr>
          <p:spPr>
            <a:xfrm>
              <a:off x="6677913" y="2090037"/>
              <a:ext cx="119371" cy="71583"/>
            </a:xfrm>
            <a:custGeom>
              <a:avLst/>
              <a:gdLst/>
              <a:ahLst/>
              <a:cxnLst/>
              <a:rect l="l" t="t" r="r" b="b"/>
              <a:pathLst>
                <a:path w="119371" h="71583" extrusionOk="0">
                  <a:moveTo>
                    <a:pt x="121086" y="35926"/>
                  </a:moveTo>
                  <a:cubicBezTo>
                    <a:pt x="121086" y="55693"/>
                    <a:pt x="94364" y="71717"/>
                    <a:pt x="61400" y="71717"/>
                  </a:cubicBezTo>
                  <a:cubicBezTo>
                    <a:pt x="28436" y="71717"/>
                    <a:pt x="1714" y="55693"/>
                    <a:pt x="1714" y="35926"/>
                  </a:cubicBezTo>
                  <a:cubicBezTo>
                    <a:pt x="1714" y="16158"/>
                    <a:pt x="28436" y="134"/>
                    <a:pt x="61400" y="134"/>
                  </a:cubicBezTo>
                  <a:cubicBezTo>
                    <a:pt x="94364" y="134"/>
                    <a:pt x="121086" y="16158"/>
                    <a:pt x="121086" y="35926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1861;p24"/>
            <p:cNvSpPr/>
            <p:nvPr/>
          </p:nvSpPr>
          <p:spPr>
            <a:xfrm>
              <a:off x="5217729" y="3210463"/>
              <a:ext cx="119371" cy="71583"/>
            </a:xfrm>
            <a:custGeom>
              <a:avLst/>
              <a:gdLst/>
              <a:ahLst/>
              <a:cxnLst/>
              <a:rect l="l" t="t" r="r" b="b"/>
              <a:pathLst>
                <a:path w="119371" h="71583" extrusionOk="0">
                  <a:moveTo>
                    <a:pt x="121115" y="35903"/>
                  </a:moveTo>
                  <a:cubicBezTo>
                    <a:pt x="121115" y="55670"/>
                    <a:pt x="94393" y="71695"/>
                    <a:pt x="61429" y="71695"/>
                  </a:cubicBezTo>
                  <a:cubicBezTo>
                    <a:pt x="28465" y="71695"/>
                    <a:pt x="1743" y="55670"/>
                    <a:pt x="1743" y="35903"/>
                  </a:cubicBezTo>
                  <a:cubicBezTo>
                    <a:pt x="1743" y="16136"/>
                    <a:pt x="28465" y="112"/>
                    <a:pt x="61429" y="112"/>
                  </a:cubicBezTo>
                  <a:cubicBezTo>
                    <a:pt x="94393" y="112"/>
                    <a:pt x="121115" y="16136"/>
                    <a:pt x="121115" y="35903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1862;p24"/>
            <p:cNvSpPr/>
            <p:nvPr/>
          </p:nvSpPr>
          <p:spPr>
            <a:xfrm>
              <a:off x="5700462" y="3064639"/>
              <a:ext cx="119371" cy="71583"/>
            </a:xfrm>
            <a:custGeom>
              <a:avLst/>
              <a:gdLst/>
              <a:ahLst/>
              <a:cxnLst/>
              <a:rect l="l" t="t" r="r" b="b"/>
              <a:pathLst>
                <a:path w="119371" h="71583" extrusionOk="0">
                  <a:moveTo>
                    <a:pt x="121106" y="35906"/>
                  </a:moveTo>
                  <a:cubicBezTo>
                    <a:pt x="121106" y="55673"/>
                    <a:pt x="94384" y="71698"/>
                    <a:pt x="61420" y="71698"/>
                  </a:cubicBezTo>
                  <a:cubicBezTo>
                    <a:pt x="28456" y="71698"/>
                    <a:pt x="1734" y="55673"/>
                    <a:pt x="1734" y="35906"/>
                  </a:cubicBezTo>
                  <a:cubicBezTo>
                    <a:pt x="1734" y="16139"/>
                    <a:pt x="28456" y="115"/>
                    <a:pt x="61420" y="115"/>
                  </a:cubicBezTo>
                  <a:cubicBezTo>
                    <a:pt x="94384" y="115"/>
                    <a:pt x="121106" y="16139"/>
                    <a:pt x="121106" y="35906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1863;p24"/>
            <p:cNvSpPr/>
            <p:nvPr/>
          </p:nvSpPr>
          <p:spPr>
            <a:xfrm>
              <a:off x="6185811" y="2925443"/>
              <a:ext cx="119371" cy="71583"/>
            </a:xfrm>
            <a:custGeom>
              <a:avLst/>
              <a:gdLst/>
              <a:ahLst/>
              <a:cxnLst/>
              <a:rect l="l" t="t" r="r" b="b"/>
              <a:pathLst>
                <a:path w="119371" h="71583" extrusionOk="0">
                  <a:moveTo>
                    <a:pt x="121096" y="35909"/>
                  </a:moveTo>
                  <a:cubicBezTo>
                    <a:pt x="121096" y="55676"/>
                    <a:pt x="94374" y="71700"/>
                    <a:pt x="61410" y="71700"/>
                  </a:cubicBezTo>
                  <a:cubicBezTo>
                    <a:pt x="28446" y="71700"/>
                    <a:pt x="1725" y="55676"/>
                    <a:pt x="1725" y="35909"/>
                  </a:cubicBezTo>
                  <a:cubicBezTo>
                    <a:pt x="1725" y="16142"/>
                    <a:pt x="28446" y="117"/>
                    <a:pt x="61410" y="117"/>
                  </a:cubicBezTo>
                  <a:cubicBezTo>
                    <a:pt x="94374" y="117"/>
                    <a:pt x="121096" y="16142"/>
                    <a:pt x="121096" y="35909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1864;p24"/>
            <p:cNvSpPr/>
            <p:nvPr/>
          </p:nvSpPr>
          <p:spPr>
            <a:xfrm>
              <a:off x="6645838" y="2803118"/>
              <a:ext cx="119371" cy="71583"/>
            </a:xfrm>
            <a:custGeom>
              <a:avLst/>
              <a:gdLst/>
              <a:ahLst/>
              <a:cxnLst/>
              <a:rect l="l" t="t" r="r" b="b"/>
              <a:pathLst>
                <a:path w="119371" h="71583" extrusionOk="0">
                  <a:moveTo>
                    <a:pt x="121087" y="35911"/>
                  </a:moveTo>
                  <a:cubicBezTo>
                    <a:pt x="121087" y="55678"/>
                    <a:pt x="94365" y="71703"/>
                    <a:pt x="61401" y="71703"/>
                  </a:cubicBezTo>
                  <a:cubicBezTo>
                    <a:pt x="28437" y="71703"/>
                    <a:pt x="1715" y="55678"/>
                    <a:pt x="1715" y="35911"/>
                  </a:cubicBezTo>
                  <a:cubicBezTo>
                    <a:pt x="1715" y="16144"/>
                    <a:pt x="28437" y="120"/>
                    <a:pt x="61401" y="120"/>
                  </a:cubicBezTo>
                  <a:cubicBezTo>
                    <a:pt x="94365" y="120"/>
                    <a:pt x="121087" y="16144"/>
                    <a:pt x="121087" y="35911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1865;p24"/>
            <p:cNvSpPr/>
            <p:nvPr/>
          </p:nvSpPr>
          <p:spPr>
            <a:xfrm>
              <a:off x="7072101" y="2685012"/>
              <a:ext cx="119371" cy="71583"/>
            </a:xfrm>
            <a:custGeom>
              <a:avLst/>
              <a:gdLst/>
              <a:ahLst/>
              <a:cxnLst/>
              <a:rect l="l" t="t" r="r" b="b"/>
              <a:pathLst>
                <a:path w="119371" h="71583" extrusionOk="0">
                  <a:moveTo>
                    <a:pt x="121078" y="35914"/>
                  </a:moveTo>
                  <a:cubicBezTo>
                    <a:pt x="121078" y="55681"/>
                    <a:pt x="94356" y="71705"/>
                    <a:pt x="61393" y="71705"/>
                  </a:cubicBezTo>
                  <a:cubicBezTo>
                    <a:pt x="28429" y="71705"/>
                    <a:pt x="1707" y="55681"/>
                    <a:pt x="1707" y="35914"/>
                  </a:cubicBezTo>
                  <a:cubicBezTo>
                    <a:pt x="1707" y="16147"/>
                    <a:pt x="28429" y="122"/>
                    <a:pt x="61393" y="122"/>
                  </a:cubicBezTo>
                  <a:cubicBezTo>
                    <a:pt x="94356" y="122"/>
                    <a:pt x="121078" y="16147"/>
                    <a:pt x="121078" y="35914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1866;p24"/>
            <p:cNvSpPr/>
            <p:nvPr/>
          </p:nvSpPr>
          <p:spPr>
            <a:xfrm>
              <a:off x="7473042" y="2583778"/>
              <a:ext cx="119371" cy="71583"/>
            </a:xfrm>
            <a:custGeom>
              <a:avLst/>
              <a:gdLst/>
              <a:ahLst/>
              <a:cxnLst/>
              <a:rect l="l" t="t" r="r" b="b"/>
              <a:pathLst>
                <a:path w="119371" h="71583" extrusionOk="0">
                  <a:moveTo>
                    <a:pt x="121070" y="35916"/>
                  </a:moveTo>
                  <a:cubicBezTo>
                    <a:pt x="121070" y="55683"/>
                    <a:pt x="94348" y="71707"/>
                    <a:pt x="61385" y="71707"/>
                  </a:cubicBezTo>
                  <a:cubicBezTo>
                    <a:pt x="28421" y="71707"/>
                    <a:pt x="1699" y="55683"/>
                    <a:pt x="1699" y="35916"/>
                  </a:cubicBezTo>
                  <a:cubicBezTo>
                    <a:pt x="1699" y="16149"/>
                    <a:pt x="28421" y="124"/>
                    <a:pt x="61385" y="124"/>
                  </a:cubicBezTo>
                  <a:cubicBezTo>
                    <a:pt x="94348" y="124"/>
                    <a:pt x="121070" y="16149"/>
                    <a:pt x="121070" y="35916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1867;p24"/>
            <p:cNvSpPr/>
            <p:nvPr/>
          </p:nvSpPr>
          <p:spPr>
            <a:xfrm>
              <a:off x="5623703" y="3337468"/>
              <a:ext cx="99006" cy="59371"/>
            </a:xfrm>
            <a:custGeom>
              <a:avLst/>
              <a:gdLst/>
              <a:ahLst/>
              <a:cxnLst/>
              <a:rect l="l" t="t" r="r" b="b"/>
              <a:pathLst>
                <a:path w="99006" h="59371" extrusionOk="0">
                  <a:moveTo>
                    <a:pt x="100742" y="29795"/>
                  </a:moveTo>
                  <a:cubicBezTo>
                    <a:pt x="100742" y="46190"/>
                    <a:pt x="78579" y="59480"/>
                    <a:pt x="51239" y="59480"/>
                  </a:cubicBezTo>
                  <a:cubicBezTo>
                    <a:pt x="23899" y="59480"/>
                    <a:pt x="1735" y="46190"/>
                    <a:pt x="1735" y="29795"/>
                  </a:cubicBezTo>
                  <a:cubicBezTo>
                    <a:pt x="1735" y="13400"/>
                    <a:pt x="23899" y="109"/>
                    <a:pt x="51239" y="109"/>
                  </a:cubicBezTo>
                  <a:cubicBezTo>
                    <a:pt x="78579" y="109"/>
                    <a:pt x="100742" y="13400"/>
                    <a:pt x="100742" y="29795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1868;p24"/>
            <p:cNvSpPr/>
            <p:nvPr/>
          </p:nvSpPr>
          <p:spPr>
            <a:xfrm>
              <a:off x="6132181" y="3173720"/>
              <a:ext cx="99006" cy="59371"/>
            </a:xfrm>
            <a:custGeom>
              <a:avLst/>
              <a:gdLst/>
              <a:ahLst/>
              <a:cxnLst/>
              <a:rect l="l" t="t" r="r" b="b"/>
              <a:pathLst>
                <a:path w="99006" h="59371" extrusionOk="0">
                  <a:moveTo>
                    <a:pt x="100732" y="29798"/>
                  </a:moveTo>
                  <a:cubicBezTo>
                    <a:pt x="100732" y="46193"/>
                    <a:pt x="78569" y="59484"/>
                    <a:pt x="51229" y="59484"/>
                  </a:cubicBezTo>
                  <a:cubicBezTo>
                    <a:pt x="23889" y="59484"/>
                    <a:pt x="1725" y="46193"/>
                    <a:pt x="1725" y="29798"/>
                  </a:cubicBezTo>
                  <a:cubicBezTo>
                    <a:pt x="1725" y="13403"/>
                    <a:pt x="23889" y="112"/>
                    <a:pt x="51229" y="112"/>
                  </a:cubicBezTo>
                  <a:cubicBezTo>
                    <a:pt x="78569" y="112"/>
                    <a:pt x="100732" y="13403"/>
                    <a:pt x="100732" y="29798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1869;p24"/>
            <p:cNvSpPr/>
            <p:nvPr/>
          </p:nvSpPr>
          <p:spPr>
            <a:xfrm>
              <a:off x="6614913" y="3045617"/>
              <a:ext cx="99006" cy="59371"/>
            </a:xfrm>
            <a:custGeom>
              <a:avLst/>
              <a:gdLst/>
              <a:ahLst/>
              <a:cxnLst/>
              <a:rect l="l" t="t" r="r" b="b"/>
              <a:pathLst>
                <a:path w="99006" h="59371" extrusionOk="0">
                  <a:moveTo>
                    <a:pt x="100722" y="29801"/>
                  </a:moveTo>
                  <a:cubicBezTo>
                    <a:pt x="100722" y="46196"/>
                    <a:pt x="78559" y="59486"/>
                    <a:pt x="51218" y="59486"/>
                  </a:cubicBezTo>
                  <a:cubicBezTo>
                    <a:pt x="23878" y="59486"/>
                    <a:pt x="1715" y="46196"/>
                    <a:pt x="1715" y="29801"/>
                  </a:cubicBezTo>
                  <a:cubicBezTo>
                    <a:pt x="1715" y="13406"/>
                    <a:pt x="23878" y="115"/>
                    <a:pt x="51218" y="115"/>
                  </a:cubicBezTo>
                  <a:cubicBezTo>
                    <a:pt x="78559" y="115"/>
                    <a:pt x="100722" y="13406"/>
                    <a:pt x="100722" y="29801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1870;p24"/>
            <p:cNvSpPr/>
            <p:nvPr/>
          </p:nvSpPr>
          <p:spPr>
            <a:xfrm>
              <a:off x="7013406" y="2906198"/>
              <a:ext cx="99006" cy="59371"/>
            </a:xfrm>
            <a:custGeom>
              <a:avLst/>
              <a:gdLst/>
              <a:ahLst/>
              <a:cxnLst/>
              <a:rect l="l" t="t" r="r" b="b"/>
              <a:pathLst>
                <a:path w="99006" h="59371" extrusionOk="0">
                  <a:moveTo>
                    <a:pt x="100715" y="29803"/>
                  </a:moveTo>
                  <a:cubicBezTo>
                    <a:pt x="100715" y="46198"/>
                    <a:pt x="78551" y="59489"/>
                    <a:pt x="51211" y="59489"/>
                  </a:cubicBezTo>
                  <a:cubicBezTo>
                    <a:pt x="23871" y="59489"/>
                    <a:pt x="1708" y="46198"/>
                    <a:pt x="1708" y="29803"/>
                  </a:cubicBezTo>
                  <a:cubicBezTo>
                    <a:pt x="1708" y="13409"/>
                    <a:pt x="23871" y="118"/>
                    <a:pt x="51211" y="118"/>
                  </a:cubicBezTo>
                  <a:cubicBezTo>
                    <a:pt x="78551" y="118"/>
                    <a:pt x="100715" y="13409"/>
                    <a:pt x="100715" y="29803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" name="Google Shape;1871;p24"/>
            <p:cNvSpPr/>
            <p:nvPr/>
          </p:nvSpPr>
          <p:spPr>
            <a:xfrm>
              <a:off x="7417554" y="2787150"/>
              <a:ext cx="99006" cy="59371"/>
            </a:xfrm>
            <a:custGeom>
              <a:avLst/>
              <a:gdLst/>
              <a:ahLst/>
              <a:cxnLst/>
              <a:rect l="l" t="t" r="r" b="b"/>
              <a:pathLst>
                <a:path w="99006" h="59371" extrusionOk="0">
                  <a:moveTo>
                    <a:pt x="100707" y="29806"/>
                  </a:moveTo>
                  <a:cubicBezTo>
                    <a:pt x="100707" y="46201"/>
                    <a:pt x="78543" y="59491"/>
                    <a:pt x="51203" y="59491"/>
                  </a:cubicBezTo>
                  <a:cubicBezTo>
                    <a:pt x="23863" y="59491"/>
                    <a:pt x="1700" y="46201"/>
                    <a:pt x="1700" y="29806"/>
                  </a:cubicBezTo>
                  <a:cubicBezTo>
                    <a:pt x="1700" y="13411"/>
                    <a:pt x="23863" y="120"/>
                    <a:pt x="51203" y="120"/>
                  </a:cubicBezTo>
                  <a:cubicBezTo>
                    <a:pt x="78543" y="120"/>
                    <a:pt x="100707" y="13411"/>
                    <a:pt x="100707" y="29806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1872;p24"/>
            <p:cNvSpPr/>
            <p:nvPr/>
          </p:nvSpPr>
          <p:spPr>
            <a:xfrm>
              <a:off x="5695482" y="3586325"/>
              <a:ext cx="119371" cy="71583"/>
            </a:xfrm>
            <a:custGeom>
              <a:avLst/>
              <a:gdLst/>
              <a:ahLst/>
              <a:cxnLst/>
              <a:rect l="l" t="t" r="r" b="b"/>
              <a:pathLst>
                <a:path w="119371" h="71583" extrusionOk="0">
                  <a:moveTo>
                    <a:pt x="121105" y="35896"/>
                  </a:moveTo>
                  <a:cubicBezTo>
                    <a:pt x="121105" y="55663"/>
                    <a:pt x="94383" y="71687"/>
                    <a:pt x="61419" y="71687"/>
                  </a:cubicBezTo>
                  <a:cubicBezTo>
                    <a:pt x="28455" y="71687"/>
                    <a:pt x="1734" y="55663"/>
                    <a:pt x="1734" y="35896"/>
                  </a:cubicBezTo>
                  <a:cubicBezTo>
                    <a:pt x="1734" y="16129"/>
                    <a:pt x="28455" y="104"/>
                    <a:pt x="61419" y="104"/>
                  </a:cubicBezTo>
                  <a:cubicBezTo>
                    <a:pt x="94383" y="104"/>
                    <a:pt x="121105" y="16129"/>
                    <a:pt x="121105" y="35896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Google Shape;1873;p24"/>
            <p:cNvSpPr/>
            <p:nvPr/>
          </p:nvSpPr>
          <p:spPr>
            <a:xfrm>
              <a:off x="6119128" y="3423629"/>
              <a:ext cx="119371" cy="71583"/>
            </a:xfrm>
            <a:custGeom>
              <a:avLst/>
              <a:gdLst/>
              <a:ahLst/>
              <a:cxnLst/>
              <a:rect l="l" t="t" r="r" b="b"/>
              <a:pathLst>
                <a:path w="119371" h="71583" extrusionOk="0">
                  <a:moveTo>
                    <a:pt x="121097" y="35899"/>
                  </a:moveTo>
                  <a:cubicBezTo>
                    <a:pt x="121097" y="55666"/>
                    <a:pt x="94375" y="71690"/>
                    <a:pt x="61411" y="71690"/>
                  </a:cubicBezTo>
                  <a:cubicBezTo>
                    <a:pt x="28448" y="71690"/>
                    <a:pt x="1726" y="55666"/>
                    <a:pt x="1726" y="35899"/>
                  </a:cubicBezTo>
                  <a:cubicBezTo>
                    <a:pt x="1726" y="16132"/>
                    <a:pt x="28448" y="107"/>
                    <a:pt x="61411" y="107"/>
                  </a:cubicBezTo>
                  <a:cubicBezTo>
                    <a:pt x="94375" y="107"/>
                    <a:pt x="121097" y="16132"/>
                    <a:pt x="121097" y="35899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" name="Google Shape;1874;p24"/>
            <p:cNvSpPr/>
            <p:nvPr/>
          </p:nvSpPr>
          <p:spPr>
            <a:xfrm>
              <a:off x="6562273" y="3292869"/>
              <a:ext cx="119371" cy="71583"/>
            </a:xfrm>
            <a:custGeom>
              <a:avLst/>
              <a:gdLst/>
              <a:ahLst/>
              <a:cxnLst/>
              <a:rect l="l" t="t" r="r" b="b"/>
              <a:pathLst>
                <a:path w="119371" h="71583" extrusionOk="0">
                  <a:moveTo>
                    <a:pt x="121088" y="35902"/>
                  </a:moveTo>
                  <a:cubicBezTo>
                    <a:pt x="121088" y="55669"/>
                    <a:pt x="94366" y="71693"/>
                    <a:pt x="61403" y="71693"/>
                  </a:cubicBezTo>
                  <a:cubicBezTo>
                    <a:pt x="28439" y="71693"/>
                    <a:pt x="1717" y="55669"/>
                    <a:pt x="1717" y="35902"/>
                  </a:cubicBezTo>
                  <a:cubicBezTo>
                    <a:pt x="1717" y="16134"/>
                    <a:pt x="28439" y="110"/>
                    <a:pt x="61403" y="110"/>
                  </a:cubicBezTo>
                  <a:cubicBezTo>
                    <a:pt x="94366" y="110"/>
                    <a:pt x="121088" y="16134"/>
                    <a:pt x="121088" y="35902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" name="Google Shape;1875;p24"/>
            <p:cNvSpPr/>
            <p:nvPr/>
          </p:nvSpPr>
          <p:spPr>
            <a:xfrm>
              <a:off x="7022300" y="3162108"/>
              <a:ext cx="119371" cy="71583"/>
            </a:xfrm>
            <a:custGeom>
              <a:avLst/>
              <a:gdLst/>
              <a:ahLst/>
              <a:cxnLst/>
              <a:rect l="l" t="t" r="r" b="b"/>
              <a:pathLst>
                <a:path w="119371" h="71583" extrusionOk="0">
                  <a:moveTo>
                    <a:pt x="121079" y="35904"/>
                  </a:moveTo>
                  <a:cubicBezTo>
                    <a:pt x="121079" y="55671"/>
                    <a:pt x="94357" y="71696"/>
                    <a:pt x="61393" y="71696"/>
                  </a:cubicBezTo>
                  <a:cubicBezTo>
                    <a:pt x="28430" y="71696"/>
                    <a:pt x="1708" y="55671"/>
                    <a:pt x="1708" y="35904"/>
                  </a:cubicBezTo>
                  <a:cubicBezTo>
                    <a:pt x="1708" y="16137"/>
                    <a:pt x="28430" y="113"/>
                    <a:pt x="61393" y="113"/>
                  </a:cubicBezTo>
                  <a:cubicBezTo>
                    <a:pt x="94357" y="113"/>
                    <a:pt x="121079" y="16137"/>
                    <a:pt x="121079" y="35904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1876;p24"/>
            <p:cNvSpPr/>
            <p:nvPr/>
          </p:nvSpPr>
          <p:spPr>
            <a:xfrm>
              <a:off x="7414800" y="3044001"/>
              <a:ext cx="119371" cy="71583"/>
            </a:xfrm>
            <a:custGeom>
              <a:avLst/>
              <a:gdLst/>
              <a:ahLst/>
              <a:cxnLst/>
              <a:rect l="l" t="t" r="r" b="b"/>
              <a:pathLst>
                <a:path w="119371" h="71583" extrusionOk="0">
                  <a:moveTo>
                    <a:pt x="121071" y="35907"/>
                  </a:moveTo>
                  <a:cubicBezTo>
                    <a:pt x="121071" y="55674"/>
                    <a:pt x="94349" y="71698"/>
                    <a:pt x="61386" y="71698"/>
                  </a:cubicBezTo>
                  <a:cubicBezTo>
                    <a:pt x="28422" y="71698"/>
                    <a:pt x="1700" y="55674"/>
                    <a:pt x="1700" y="35907"/>
                  </a:cubicBezTo>
                  <a:cubicBezTo>
                    <a:pt x="1700" y="16139"/>
                    <a:pt x="28422" y="115"/>
                    <a:pt x="61386" y="115"/>
                  </a:cubicBezTo>
                  <a:cubicBezTo>
                    <a:pt x="94349" y="115"/>
                    <a:pt x="121071" y="16139"/>
                    <a:pt x="121071" y="35907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" name="Google Shape;1877;p24"/>
            <p:cNvSpPr/>
            <p:nvPr/>
          </p:nvSpPr>
          <p:spPr>
            <a:xfrm>
              <a:off x="7908590" y="2883714"/>
              <a:ext cx="119371" cy="71583"/>
            </a:xfrm>
            <a:custGeom>
              <a:avLst/>
              <a:gdLst/>
              <a:ahLst/>
              <a:cxnLst/>
              <a:rect l="l" t="t" r="r" b="b"/>
              <a:pathLst>
                <a:path w="119371" h="71583" extrusionOk="0">
                  <a:moveTo>
                    <a:pt x="121061" y="35910"/>
                  </a:moveTo>
                  <a:cubicBezTo>
                    <a:pt x="121061" y="55677"/>
                    <a:pt x="94340" y="71701"/>
                    <a:pt x="61376" y="71701"/>
                  </a:cubicBezTo>
                  <a:cubicBezTo>
                    <a:pt x="28412" y="71701"/>
                    <a:pt x="1690" y="55677"/>
                    <a:pt x="1690" y="35910"/>
                  </a:cubicBezTo>
                  <a:cubicBezTo>
                    <a:pt x="1690" y="16143"/>
                    <a:pt x="28412" y="118"/>
                    <a:pt x="61376" y="118"/>
                  </a:cubicBezTo>
                  <a:cubicBezTo>
                    <a:pt x="94340" y="118"/>
                    <a:pt x="121061" y="16143"/>
                    <a:pt x="121061" y="35910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" name="Google Shape;1878;p24"/>
            <p:cNvSpPr/>
            <p:nvPr/>
          </p:nvSpPr>
          <p:spPr>
            <a:xfrm>
              <a:off x="4714157" y="2362871"/>
              <a:ext cx="2555890" cy="771570"/>
            </a:xfrm>
            <a:custGeom>
              <a:avLst/>
              <a:gdLst/>
              <a:ahLst/>
              <a:cxnLst/>
              <a:rect l="l" t="t" r="r" b="b"/>
              <a:pathLst>
                <a:path w="2555890" h="771570" extrusionOk="0">
                  <a:moveTo>
                    <a:pt x="1729" y="696536"/>
                  </a:moveTo>
                  <a:lnTo>
                    <a:pt x="2449493" y="122"/>
                  </a:lnTo>
                  <a:cubicBezTo>
                    <a:pt x="2492035" y="4616"/>
                    <a:pt x="2541666" y="-5168"/>
                    <a:pt x="2557620" y="52485"/>
                  </a:cubicBezTo>
                  <a:lnTo>
                    <a:pt x="125556" y="771692"/>
                  </a:lnTo>
                  <a:cubicBezTo>
                    <a:pt x="71872" y="751406"/>
                    <a:pt x="6371" y="735685"/>
                    <a:pt x="1729" y="69653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" name="Google Shape;1879;p24"/>
            <p:cNvSpPr/>
            <p:nvPr/>
          </p:nvSpPr>
          <p:spPr>
            <a:xfrm>
              <a:off x="4701580" y="2331216"/>
              <a:ext cx="2588863" cy="835356"/>
            </a:xfrm>
            <a:custGeom>
              <a:avLst/>
              <a:gdLst/>
              <a:ahLst/>
              <a:cxnLst/>
              <a:rect l="l" t="t" r="r" b="b"/>
              <a:pathLst>
                <a:path w="2588863" h="835356" extrusionOk="0">
                  <a:moveTo>
                    <a:pt x="1729" y="699160"/>
                  </a:moveTo>
                  <a:lnTo>
                    <a:pt x="2441811" y="1073"/>
                  </a:lnTo>
                  <a:cubicBezTo>
                    <a:pt x="2517526" y="-7110"/>
                    <a:pt x="2600584" y="37990"/>
                    <a:pt x="2589611" y="116520"/>
                  </a:cubicBezTo>
                  <a:lnTo>
                    <a:pt x="133996" y="835478"/>
                  </a:lnTo>
                  <a:cubicBezTo>
                    <a:pt x="80313" y="815191"/>
                    <a:pt x="10507" y="780489"/>
                    <a:pt x="1729" y="699160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92407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017" y="959721"/>
            <a:ext cx="5322600" cy="1324800"/>
          </a:xfrm>
        </p:spPr>
        <p:txBody>
          <a:bodyPr/>
          <a:lstStyle/>
          <a:p>
            <a:pPr algn="l"/>
            <a:r>
              <a:rPr lang="en-GB" dirty="0"/>
              <a:t>Preparing for Travel…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1423" y="3471852"/>
            <a:ext cx="5322600" cy="2235900"/>
          </a:xfrm>
        </p:spPr>
        <p:txBody>
          <a:bodyPr/>
          <a:lstStyle/>
          <a:p>
            <a:pPr algn="l"/>
            <a:r>
              <a:rPr lang="en-GB" dirty="0"/>
              <a:t>Medication</a:t>
            </a:r>
          </a:p>
          <a:p>
            <a:pPr algn="l"/>
            <a:r>
              <a:rPr lang="en-GB" dirty="0"/>
              <a:t>Travel sickness</a:t>
            </a:r>
          </a:p>
          <a:p>
            <a:pPr algn="l"/>
            <a:r>
              <a:rPr lang="en-GB" dirty="0"/>
              <a:t>Asthma</a:t>
            </a:r>
          </a:p>
        </p:txBody>
      </p:sp>
      <p:pic>
        <p:nvPicPr>
          <p:cNvPr id="7170" name="Picture 2" descr="Medication Clipart Images - Free Download on Freepi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782" y="1440096"/>
            <a:ext cx="4063512" cy="4063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2762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5" name="Google Shape;1885;p25"/>
          <p:cNvSpPr txBox="1">
            <a:spLocks noGrp="1"/>
          </p:cNvSpPr>
          <p:nvPr>
            <p:ph type="subTitle" idx="1"/>
          </p:nvPr>
        </p:nvSpPr>
        <p:spPr>
          <a:xfrm>
            <a:off x="6141275" y="1727000"/>
            <a:ext cx="5478300" cy="1424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" b="0" dirty="0">
                <a:latin typeface="Abril Fatface"/>
                <a:ea typeface="Abril Fatface"/>
                <a:cs typeface="Abril Fatface"/>
                <a:sym typeface="Abril Fatface"/>
              </a:rPr>
              <a:t>Food, glorious food!</a:t>
            </a:r>
            <a:endParaRPr b="0" dirty="0"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sp>
        <p:nvSpPr>
          <p:cNvPr id="1886" name="Google Shape;1886;p25"/>
          <p:cNvSpPr txBox="1">
            <a:spLocks noGrp="1"/>
          </p:cNvSpPr>
          <p:nvPr>
            <p:ph type="body" idx="2"/>
          </p:nvPr>
        </p:nvSpPr>
        <p:spPr>
          <a:xfrm>
            <a:off x="6125450" y="2965625"/>
            <a:ext cx="5469300" cy="2075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Please be sure to check out the menu online.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Camp staff are very flexible and aim to make sure tummies are full!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Feel free to bring snacks (within reason).</a:t>
            </a:r>
          </a:p>
        </p:txBody>
      </p:sp>
      <p:grpSp>
        <p:nvGrpSpPr>
          <p:cNvPr id="5" name="Google Shape;1745;p24"/>
          <p:cNvGrpSpPr/>
          <p:nvPr/>
        </p:nvGrpSpPr>
        <p:grpSpPr>
          <a:xfrm>
            <a:off x="10580009" y="5691203"/>
            <a:ext cx="785452" cy="506006"/>
            <a:chOff x="3324260" y="1643056"/>
            <a:chExt cx="5543061" cy="3570968"/>
          </a:xfrm>
        </p:grpSpPr>
        <p:grpSp>
          <p:nvGrpSpPr>
            <p:cNvPr id="6" name="Google Shape;1746;p24"/>
            <p:cNvGrpSpPr/>
            <p:nvPr/>
          </p:nvGrpSpPr>
          <p:grpSpPr>
            <a:xfrm>
              <a:off x="3324260" y="2612776"/>
              <a:ext cx="5473358" cy="2601248"/>
              <a:chOff x="3324260" y="2612776"/>
              <a:chExt cx="5473358" cy="2601248"/>
            </a:xfrm>
          </p:grpSpPr>
          <p:sp>
            <p:nvSpPr>
              <p:cNvPr id="48" name="Google Shape;1747;p24"/>
              <p:cNvSpPr/>
              <p:nvPr/>
            </p:nvSpPr>
            <p:spPr>
              <a:xfrm>
                <a:off x="3324260" y="2625286"/>
                <a:ext cx="5473358" cy="2588738"/>
              </a:xfrm>
              <a:custGeom>
                <a:avLst/>
                <a:gdLst/>
                <a:ahLst/>
                <a:cxnLst/>
                <a:rect l="l" t="t" r="r" b="b"/>
                <a:pathLst>
                  <a:path w="5473358" h="2588738" extrusionOk="0">
                    <a:moveTo>
                      <a:pt x="36275" y="673856"/>
                    </a:moveTo>
                    <a:lnTo>
                      <a:pt x="2904056" y="98"/>
                    </a:lnTo>
                    <a:lnTo>
                      <a:pt x="5454715" y="1400747"/>
                    </a:lnTo>
                    <a:cubicBezTo>
                      <a:pt x="5460623" y="1462070"/>
                      <a:pt x="5498776" y="1469611"/>
                      <a:pt x="5452436" y="1617869"/>
                    </a:cubicBezTo>
                    <a:lnTo>
                      <a:pt x="2324170" y="2588837"/>
                    </a:lnTo>
                    <a:lnTo>
                      <a:pt x="56027" y="916728"/>
                    </a:lnTo>
                    <a:cubicBezTo>
                      <a:pt x="-38764" y="801490"/>
                      <a:pt x="14920" y="743936"/>
                      <a:pt x="36275" y="673856"/>
                    </a:cubicBezTo>
                    <a:close/>
                  </a:path>
                </a:pathLst>
              </a:custGeom>
              <a:solidFill>
                <a:srgbClr val="BA8F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" name="Google Shape;1748;p24"/>
              <p:cNvSpPr/>
              <p:nvPr/>
            </p:nvSpPr>
            <p:spPr>
              <a:xfrm>
                <a:off x="3358808" y="2612776"/>
                <a:ext cx="5417764" cy="2327579"/>
              </a:xfrm>
              <a:custGeom>
                <a:avLst/>
                <a:gdLst/>
                <a:ahLst/>
                <a:cxnLst/>
                <a:rect l="l" t="t" r="r" b="b"/>
                <a:pathLst>
                  <a:path w="5417764" h="2327579" extrusionOk="0">
                    <a:moveTo>
                      <a:pt x="1727" y="686292"/>
                    </a:moveTo>
                    <a:lnTo>
                      <a:pt x="2927413" y="101"/>
                    </a:lnTo>
                    <a:lnTo>
                      <a:pt x="5419492" y="1413057"/>
                    </a:lnTo>
                    <a:lnTo>
                      <a:pt x="2287343" y="2327681"/>
                    </a:lnTo>
                    <a:close/>
                  </a:path>
                </a:pathLst>
              </a:custGeom>
              <a:solidFill>
                <a:srgbClr val="C69C6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" name="Google Shape;1749;p24"/>
            <p:cNvSpPr/>
            <p:nvPr/>
          </p:nvSpPr>
          <p:spPr>
            <a:xfrm>
              <a:off x="3477323" y="2582015"/>
              <a:ext cx="5192459" cy="2207760"/>
            </a:xfrm>
            <a:custGeom>
              <a:avLst/>
              <a:gdLst/>
              <a:ahLst/>
              <a:cxnLst/>
              <a:rect l="l" t="t" r="r" b="b"/>
              <a:pathLst>
                <a:path w="5192459" h="2207760" extrusionOk="0">
                  <a:moveTo>
                    <a:pt x="211308" y="103"/>
                  </a:moveTo>
                  <a:lnTo>
                    <a:pt x="5086832" y="626665"/>
                  </a:lnTo>
                  <a:cubicBezTo>
                    <a:pt x="5086832" y="626665"/>
                    <a:pt x="5198927" y="944731"/>
                    <a:pt x="5194031" y="1109526"/>
                  </a:cubicBezTo>
                  <a:cubicBezTo>
                    <a:pt x="5190824" y="1217031"/>
                    <a:pt x="5185337" y="1347673"/>
                    <a:pt x="5105571" y="1419836"/>
                  </a:cubicBezTo>
                  <a:cubicBezTo>
                    <a:pt x="5010274" y="1506020"/>
                    <a:pt x="4849644" y="1452644"/>
                    <a:pt x="4726070" y="1487924"/>
                  </a:cubicBezTo>
                  <a:cubicBezTo>
                    <a:pt x="4581647" y="1529169"/>
                    <a:pt x="4454782" y="1625653"/>
                    <a:pt x="4307403" y="1654538"/>
                  </a:cubicBezTo>
                  <a:cubicBezTo>
                    <a:pt x="4181888" y="1679138"/>
                    <a:pt x="4047762" y="1626868"/>
                    <a:pt x="3923598" y="1657719"/>
                  </a:cubicBezTo>
                  <a:cubicBezTo>
                    <a:pt x="3800446" y="1688317"/>
                    <a:pt x="3706921" y="1795650"/>
                    <a:pt x="3585626" y="1833124"/>
                  </a:cubicBezTo>
                  <a:cubicBezTo>
                    <a:pt x="3460110" y="1871913"/>
                    <a:pt x="3320920" y="1845170"/>
                    <a:pt x="3194392" y="1880568"/>
                  </a:cubicBezTo>
                  <a:cubicBezTo>
                    <a:pt x="3052754" y="1920202"/>
                    <a:pt x="2934498" y="2024523"/>
                    <a:pt x="2792354" y="2062494"/>
                  </a:cubicBezTo>
                  <a:cubicBezTo>
                    <a:pt x="2666923" y="2096020"/>
                    <a:pt x="2529337" y="2064139"/>
                    <a:pt x="2404666" y="2100322"/>
                  </a:cubicBezTo>
                  <a:cubicBezTo>
                    <a:pt x="2328698" y="2122366"/>
                    <a:pt x="2271469" y="2216311"/>
                    <a:pt x="2192884" y="2207250"/>
                  </a:cubicBezTo>
                  <a:cubicBezTo>
                    <a:pt x="2072686" y="2193381"/>
                    <a:pt x="2014276" y="2042880"/>
                    <a:pt x="1914674" y="1974176"/>
                  </a:cubicBezTo>
                  <a:cubicBezTo>
                    <a:pt x="1752610" y="1862363"/>
                    <a:pt x="1563112" y="1794722"/>
                    <a:pt x="1399275" y="1685567"/>
                  </a:cubicBezTo>
                  <a:cubicBezTo>
                    <a:pt x="1201927" y="1554106"/>
                    <a:pt x="1005846" y="1415609"/>
                    <a:pt x="839393" y="1246735"/>
                  </a:cubicBezTo>
                  <a:cubicBezTo>
                    <a:pt x="761653" y="1167831"/>
                    <a:pt x="719955" y="1057033"/>
                    <a:pt x="638248" y="982224"/>
                  </a:cubicBezTo>
                  <a:cubicBezTo>
                    <a:pt x="493402" y="849624"/>
                    <a:pt x="277570" y="808085"/>
                    <a:pt x="139730" y="668212"/>
                  </a:cubicBezTo>
                  <a:cubicBezTo>
                    <a:pt x="77774" y="605339"/>
                    <a:pt x="6533" y="530238"/>
                    <a:pt x="1976" y="442119"/>
                  </a:cubicBezTo>
                  <a:cubicBezTo>
                    <a:pt x="-6634" y="279325"/>
                    <a:pt x="211308" y="103"/>
                    <a:pt x="211308" y="103"/>
                  </a:cubicBezTo>
                  <a:close/>
                </a:path>
              </a:pathLst>
            </a:custGeom>
            <a:solidFill>
              <a:srgbClr val="F6EDD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1750;p24"/>
            <p:cNvSpPr/>
            <p:nvPr/>
          </p:nvSpPr>
          <p:spPr>
            <a:xfrm>
              <a:off x="3452353" y="2384854"/>
              <a:ext cx="5215924" cy="2100254"/>
            </a:xfrm>
            <a:custGeom>
              <a:avLst/>
              <a:gdLst/>
              <a:ahLst/>
              <a:cxnLst/>
              <a:rect l="l" t="t" r="r" b="b"/>
              <a:pathLst>
                <a:path w="5215924" h="2100254" extrusionOk="0">
                  <a:moveTo>
                    <a:pt x="213235" y="108"/>
                  </a:moveTo>
                  <a:lnTo>
                    <a:pt x="5088759" y="626671"/>
                  </a:lnTo>
                  <a:cubicBezTo>
                    <a:pt x="5088759" y="626671"/>
                    <a:pt x="5280957" y="968264"/>
                    <a:pt x="5195958" y="1109532"/>
                  </a:cubicBezTo>
                  <a:cubicBezTo>
                    <a:pt x="5141852" y="1199352"/>
                    <a:pt x="4980210" y="1135515"/>
                    <a:pt x="4892593" y="1193161"/>
                  </a:cubicBezTo>
                  <a:cubicBezTo>
                    <a:pt x="4787421" y="1262396"/>
                    <a:pt x="4775013" y="1445512"/>
                    <a:pt x="4656334" y="1487938"/>
                  </a:cubicBezTo>
                  <a:cubicBezTo>
                    <a:pt x="4510560" y="1540082"/>
                    <a:pt x="4350775" y="1349467"/>
                    <a:pt x="4201879" y="1392078"/>
                  </a:cubicBezTo>
                  <a:cubicBezTo>
                    <a:pt x="4078979" y="1427248"/>
                    <a:pt x="4043021" y="1607503"/>
                    <a:pt x="3925525" y="1657724"/>
                  </a:cubicBezTo>
                  <a:cubicBezTo>
                    <a:pt x="3777894" y="1720801"/>
                    <a:pt x="3594390" y="1620968"/>
                    <a:pt x="3444311" y="1678030"/>
                  </a:cubicBezTo>
                  <a:cubicBezTo>
                    <a:pt x="3344540" y="1715984"/>
                    <a:pt x="3295330" y="1840755"/>
                    <a:pt x="3196319" y="1880573"/>
                  </a:cubicBezTo>
                  <a:cubicBezTo>
                    <a:pt x="3045650" y="1941120"/>
                    <a:pt x="2865438" y="1870079"/>
                    <a:pt x="2710716" y="1919338"/>
                  </a:cubicBezTo>
                  <a:cubicBezTo>
                    <a:pt x="2598285" y="1955124"/>
                    <a:pt x="2524596" y="2102968"/>
                    <a:pt x="2406592" y="2100327"/>
                  </a:cubicBezTo>
                  <a:cubicBezTo>
                    <a:pt x="2341175" y="2098868"/>
                    <a:pt x="2300829" y="2022284"/>
                    <a:pt x="2242587" y="1992504"/>
                  </a:cubicBezTo>
                  <a:cubicBezTo>
                    <a:pt x="2127707" y="1933789"/>
                    <a:pt x="1991640" y="1920915"/>
                    <a:pt x="1880812" y="1854877"/>
                  </a:cubicBezTo>
                  <a:cubicBezTo>
                    <a:pt x="1717565" y="1757600"/>
                    <a:pt x="1595341" y="1603952"/>
                    <a:pt x="1448977" y="1482749"/>
                  </a:cubicBezTo>
                  <a:cubicBezTo>
                    <a:pt x="1312236" y="1369570"/>
                    <a:pt x="1184610" y="1242469"/>
                    <a:pt x="1032337" y="1151294"/>
                  </a:cubicBezTo>
                  <a:cubicBezTo>
                    <a:pt x="910198" y="1078168"/>
                    <a:pt x="763832" y="1052616"/>
                    <a:pt x="640175" y="982229"/>
                  </a:cubicBezTo>
                  <a:cubicBezTo>
                    <a:pt x="508750" y="907463"/>
                    <a:pt x="387539" y="814579"/>
                    <a:pt x="272913" y="715940"/>
                  </a:cubicBezTo>
                  <a:cubicBezTo>
                    <a:pt x="175927" y="632448"/>
                    <a:pt x="25173" y="568273"/>
                    <a:pt x="3903" y="442125"/>
                  </a:cubicBezTo>
                  <a:cubicBezTo>
                    <a:pt x="-23278" y="281377"/>
                    <a:pt x="213235" y="108"/>
                    <a:pt x="213235" y="108"/>
                  </a:cubicBezTo>
                  <a:close/>
                </a:path>
              </a:pathLst>
            </a:custGeom>
            <a:solidFill>
              <a:srgbClr val="5A3E2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" name="Google Shape;1751;p24"/>
            <p:cNvGrpSpPr/>
            <p:nvPr/>
          </p:nvGrpSpPr>
          <p:grpSpPr>
            <a:xfrm>
              <a:off x="3373290" y="1643056"/>
              <a:ext cx="5494031" cy="2601248"/>
              <a:chOff x="3373290" y="1643056"/>
              <a:chExt cx="5494031" cy="2601248"/>
            </a:xfrm>
          </p:grpSpPr>
          <p:sp>
            <p:nvSpPr>
              <p:cNvPr id="46" name="Google Shape;1752;p24"/>
              <p:cNvSpPr/>
              <p:nvPr/>
            </p:nvSpPr>
            <p:spPr>
              <a:xfrm>
                <a:off x="3373290" y="1655566"/>
                <a:ext cx="5494031" cy="2588738"/>
              </a:xfrm>
              <a:custGeom>
                <a:avLst/>
                <a:gdLst/>
                <a:ahLst/>
                <a:cxnLst/>
                <a:rect l="l" t="t" r="r" b="b"/>
                <a:pathLst>
                  <a:path w="5494031" h="2588738" extrusionOk="0">
                    <a:moveTo>
                      <a:pt x="31879" y="673761"/>
                    </a:moveTo>
                    <a:lnTo>
                      <a:pt x="2899660" y="3"/>
                    </a:lnTo>
                    <a:lnTo>
                      <a:pt x="5450319" y="1400652"/>
                    </a:lnTo>
                    <a:cubicBezTo>
                      <a:pt x="5499192" y="1434337"/>
                      <a:pt x="5500289" y="1515729"/>
                      <a:pt x="5491595" y="1606899"/>
                    </a:cubicBezTo>
                    <a:lnTo>
                      <a:pt x="2319774" y="2588741"/>
                    </a:lnTo>
                    <a:lnTo>
                      <a:pt x="51631" y="916633"/>
                    </a:lnTo>
                    <a:cubicBezTo>
                      <a:pt x="-26953" y="808695"/>
                      <a:pt x="4025" y="741791"/>
                      <a:pt x="31879" y="673761"/>
                    </a:cubicBezTo>
                    <a:close/>
                  </a:path>
                </a:pathLst>
              </a:custGeom>
              <a:solidFill>
                <a:srgbClr val="BA8F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" name="Google Shape;1753;p24">
                <a:hlinkClick r:id="rId3"/>
              </p:cNvPr>
              <p:cNvSpPr/>
              <p:nvPr/>
            </p:nvSpPr>
            <p:spPr>
              <a:xfrm>
                <a:off x="3403438" y="1643056"/>
                <a:ext cx="5417764" cy="2327579"/>
              </a:xfrm>
              <a:custGeom>
                <a:avLst/>
                <a:gdLst/>
                <a:ahLst/>
                <a:cxnLst/>
                <a:rect l="l" t="t" r="r" b="b"/>
                <a:pathLst>
                  <a:path w="5417764" h="2327579" extrusionOk="0">
                    <a:moveTo>
                      <a:pt x="1732" y="686197"/>
                    </a:moveTo>
                    <a:lnTo>
                      <a:pt x="2927417" y="5"/>
                    </a:lnTo>
                    <a:lnTo>
                      <a:pt x="5419497" y="1412962"/>
                    </a:lnTo>
                    <a:lnTo>
                      <a:pt x="2287347" y="2327585"/>
                    </a:lnTo>
                    <a:close/>
                  </a:path>
                </a:pathLst>
              </a:custGeom>
              <a:solidFill>
                <a:srgbClr val="C69C6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" name="Google Shape;1754;p24"/>
            <p:cNvSpPr/>
            <p:nvPr/>
          </p:nvSpPr>
          <p:spPr>
            <a:xfrm>
              <a:off x="3987052" y="2416786"/>
              <a:ext cx="119371" cy="71583"/>
            </a:xfrm>
            <a:custGeom>
              <a:avLst/>
              <a:gdLst/>
              <a:ahLst/>
              <a:cxnLst/>
              <a:rect l="l" t="t" r="r" b="b"/>
              <a:pathLst>
                <a:path w="119371" h="71583" extrusionOk="0">
                  <a:moveTo>
                    <a:pt x="121140" y="35919"/>
                  </a:moveTo>
                  <a:cubicBezTo>
                    <a:pt x="121140" y="55686"/>
                    <a:pt x="94418" y="71711"/>
                    <a:pt x="61454" y="71711"/>
                  </a:cubicBezTo>
                  <a:cubicBezTo>
                    <a:pt x="28490" y="71711"/>
                    <a:pt x="1769" y="55686"/>
                    <a:pt x="1769" y="35919"/>
                  </a:cubicBezTo>
                  <a:cubicBezTo>
                    <a:pt x="1769" y="16152"/>
                    <a:pt x="28490" y="127"/>
                    <a:pt x="61454" y="127"/>
                  </a:cubicBezTo>
                  <a:cubicBezTo>
                    <a:pt x="94418" y="127"/>
                    <a:pt x="121140" y="16152"/>
                    <a:pt x="121140" y="35919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1755;p24"/>
            <p:cNvSpPr/>
            <p:nvPr/>
          </p:nvSpPr>
          <p:spPr>
            <a:xfrm>
              <a:off x="4469785" y="2270962"/>
              <a:ext cx="119371" cy="71583"/>
            </a:xfrm>
            <a:custGeom>
              <a:avLst/>
              <a:gdLst/>
              <a:ahLst/>
              <a:cxnLst/>
              <a:rect l="l" t="t" r="r" b="b"/>
              <a:pathLst>
                <a:path w="119371" h="71583" extrusionOk="0">
                  <a:moveTo>
                    <a:pt x="121130" y="35922"/>
                  </a:moveTo>
                  <a:cubicBezTo>
                    <a:pt x="121130" y="55689"/>
                    <a:pt x="94408" y="71714"/>
                    <a:pt x="61444" y="71714"/>
                  </a:cubicBezTo>
                  <a:cubicBezTo>
                    <a:pt x="28480" y="71714"/>
                    <a:pt x="1758" y="55689"/>
                    <a:pt x="1758" y="35922"/>
                  </a:cubicBezTo>
                  <a:cubicBezTo>
                    <a:pt x="1758" y="16155"/>
                    <a:pt x="28480" y="130"/>
                    <a:pt x="61444" y="130"/>
                  </a:cubicBezTo>
                  <a:cubicBezTo>
                    <a:pt x="94408" y="130"/>
                    <a:pt x="121130" y="16155"/>
                    <a:pt x="121130" y="35922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756;p24"/>
            <p:cNvSpPr/>
            <p:nvPr/>
          </p:nvSpPr>
          <p:spPr>
            <a:xfrm>
              <a:off x="4955134" y="2131765"/>
              <a:ext cx="119371" cy="71583"/>
            </a:xfrm>
            <a:custGeom>
              <a:avLst/>
              <a:gdLst/>
              <a:ahLst/>
              <a:cxnLst/>
              <a:rect l="l" t="t" r="r" b="b"/>
              <a:pathLst>
                <a:path w="119371" h="71583" extrusionOk="0">
                  <a:moveTo>
                    <a:pt x="121120" y="35925"/>
                  </a:moveTo>
                  <a:cubicBezTo>
                    <a:pt x="121120" y="55692"/>
                    <a:pt x="94398" y="71716"/>
                    <a:pt x="61434" y="71716"/>
                  </a:cubicBezTo>
                  <a:cubicBezTo>
                    <a:pt x="28471" y="71716"/>
                    <a:pt x="1749" y="55692"/>
                    <a:pt x="1749" y="35925"/>
                  </a:cubicBezTo>
                  <a:cubicBezTo>
                    <a:pt x="1749" y="16158"/>
                    <a:pt x="28471" y="133"/>
                    <a:pt x="61434" y="133"/>
                  </a:cubicBezTo>
                  <a:cubicBezTo>
                    <a:pt x="94398" y="133"/>
                    <a:pt x="121120" y="16158"/>
                    <a:pt x="121120" y="35925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757;p24"/>
            <p:cNvSpPr/>
            <p:nvPr/>
          </p:nvSpPr>
          <p:spPr>
            <a:xfrm>
              <a:off x="5415161" y="2009441"/>
              <a:ext cx="119371" cy="71583"/>
            </a:xfrm>
            <a:custGeom>
              <a:avLst/>
              <a:gdLst/>
              <a:ahLst/>
              <a:cxnLst/>
              <a:rect l="l" t="t" r="r" b="b"/>
              <a:pathLst>
                <a:path w="119371" h="71583" extrusionOk="0">
                  <a:moveTo>
                    <a:pt x="121111" y="35927"/>
                  </a:moveTo>
                  <a:cubicBezTo>
                    <a:pt x="121111" y="55694"/>
                    <a:pt x="94389" y="71719"/>
                    <a:pt x="61425" y="71719"/>
                  </a:cubicBezTo>
                  <a:cubicBezTo>
                    <a:pt x="28461" y="71719"/>
                    <a:pt x="1740" y="55694"/>
                    <a:pt x="1740" y="35927"/>
                  </a:cubicBezTo>
                  <a:cubicBezTo>
                    <a:pt x="1740" y="16160"/>
                    <a:pt x="28461" y="136"/>
                    <a:pt x="61425" y="136"/>
                  </a:cubicBezTo>
                  <a:cubicBezTo>
                    <a:pt x="94389" y="136"/>
                    <a:pt x="121111" y="16160"/>
                    <a:pt x="121111" y="35927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758;p24"/>
            <p:cNvSpPr/>
            <p:nvPr/>
          </p:nvSpPr>
          <p:spPr>
            <a:xfrm>
              <a:off x="5841424" y="1891337"/>
              <a:ext cx="119371" cy="71583"/>
            </a:xfrm>
            <a:custGeom>
              <a:avLst/>
              <a:gdLst/>
              <a:ahLst/>
              <a:cxnLst/>
              <a:rect l="l" t="t" r="r" b="b"/>
              <a:pathLst>
                <a:path w="119371" h="71583" extrusionOk="0">
                  <a:moveTo>
                    <a:pt x="121102" y="35930"/>
                  </a:moveTo>
                  <a:cubicBezTo>
                    <a:pt x="121102" y="55697"/>
                    <a:pt x="94381" y="71721"/>
                    <a:pt x="61417" y="71721"/>
                  </a:cubicBezTo>
                  <a:cubicBezTo>
                    <a:pt x="28453" y="71721"/>
                    <a:pt x="1731" y="55697"/>
                    <a:pt x="1731" y="35930"/>
                  </a:cubicBezTo>
                  <a:cubicBezTo>
                    <a:pt x="1731" y="16162"/>
                    <a:pt x="28453" y="138"/>
                    <a:pt x="61417" y="138"/>
                  </a:cubicBezTo>
                  <a:cubicBezTo>
                    <a:pt x="94381" y="138"/>
                    <a:pt x="121102" y="16162"/>
                    <a:pt x="121102" y="35930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759;p24"/>
            <p:cNvSpPr/>
            <p:nvPr/>
          </p:nvSpPr>
          <p:spPr>
            <a:xfrm>
              <a:off x="6242365" y="1790103"/>
              <a:ext cx="119371" cy="71583"/>
            </a:xfrm>
            <a:custGeom>
              <a:avLst/>
              <a:gdLst/>
              <a:ahLst/>
              <a:cxnLst/>
              <a:rect l="l" t="t" r="r" b="b"/>
              <a:pathLst>
                <a:path w="119371" h="71583" extrusionOk="0">
                  <a:moveTo>
                    <a:pt x="121094" y="35932"/>
                  </a:moveTo>
                  <a:cubicBezTo>
                    <a:pt x="121094" y="55699"/>
                    <a:pt x="94373" y="71723"/>
                    <a:pt x="61409" y="71723"/>
                  </a:cubicBezTo>
                  <a:cubicBezTo>
                    <a:pt x="28445" y="71723"/>
                    <a:pt x="1723" y="55699"/>
                    <a:pt x="1723" y="35932"/>
                  </a:cubicBezTo>
                  <a:cubicBezTo>
                    <a:pt x="1723" y="16164"/>
                    <a:pt x="28445" y="140"/>
                    <a:pt x="61409" y="140"/>
                  </a:cubicBezTo>
                  <a:cubicBezTo>
                    <a:pt x="94373" y="140"/>
                    <a:pt x="121094" y="16165"/>
                    <a:pt x="121094" y="35932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760;p24"/>
            <p:cNvSpPr/>
            <p:nvPr/>
          </p:nvSpPr>
          <p:spPr>
            <a:xfrm>
              <a:off x="4393026" y="2543791"/>
              <a:ext cx="99006" cy="59371"/>
            </a:xfrm>
            <a:custGeom>
              <a:avLst/>
              <a:gdLst/>
              <a:ahLst/>
              <a:cxnLst/>
              <a:rect l="l" t="t" r="r" b="b"/>
              <a:pathLst>
                <a:path w="99006" h="59371" extrusionOk="0">
                  <a:moveTo>
                    <a:pt x="100767" y="29811"/>
                  </a:moveTo>
                  <a:cubicBezTo>
                    <a:pt x="100767" y="46206"/>
                    <a:pt x="78603" y="59496"/>
                    <a:pt x="51263" y="59496"/>
                  </a:cubicBezTo>
                  <a:cubicBezTo>
                    <a:pt x="23923" y="59496"/>
                    <a:pt x="1760" y="46206"/>
                    <a:pt x="1760" y="29811"/>
                  </a:cubicBezTo>
                  <a:cubicBezTo>
                    <a:pt x="1760" y="13416"/>
                    <a:pt x="23923" y="125"/>
                    <a:pt x="51263" y="125"/>
                  </a:cubicBezTo>
                  <a:cubicBezTo>
                    <a:pt x="78603" y="125"/>
                    <a:pt x="100767" y="13416"/>
                    <a:pt x="100767" y="29811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761;p24"/>
            <p:cNvSpPr/>
            <p:nvPr/>
          </p:nvSpPr>
          <p:spPr>
            <a:xfrm>
              <a:off x="4901588" y="2380043"/>
              <a:ext cx="99006" cy="59371"/>
            </a:xfrm>
            <a:custGeom>
              <a:avLst/>
              <a:gdLst/>
              <a:ahLst/>
              <a:cxnLst/>
              <a:rect l="l" t="t" r="r" b="b"/>
              <a:pathLst>
                <a:path w="99006" h="59371" extrusionOk="0">
                  <a:moveTo>
                    <a:pt x="100756" y="29814"/>
                  </a:moveTo>
                  <a:cubicBezTo>
                    <a:pt x="100756" y="46209"/>
                    <a:pt x="78593" y="59499"/>
                    <a:pt x="51253" y="59499"/>
                  </a:cubicBezTo>
                  <a:cubicBezTo>
                    <a:pt x="23913" y="59499"/>
                    <a:pt x="1749" y="46209"/>
                    <a:pt x="1749" y="29814"/>
                  </a:cubicBezTo>
                  <a:cubicBezTo>
                    <a:pt x="1749" y="13419"/>
                    <a:pt x="23913" y="128"/>
                    <a:pt x="51253" y="128"/>
                  </a:cubicBezTo>
                  <a:cubicBezTo>
                    <a:pt x="78593" y="128"/>
                    <a:pt x="100756" y="13419"/>
                    <a:pt x="100756" y="29814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762;p24"/>
            <p:cNvSpPr/>
            <p:nvPr/>
          </p:nvSpPr>
          <p:spPr>
            <a:xfrm>
              <a:off x="5384321" y="2251939"/>
              <a:ext cx="99006" cy="59371"/>
            </a:xfrm>
            <a:custGeom>
              <a:avLst/>
              <a:gdLst/>
              <a:ahLst/>
              <a:cxnLst/>
              <a:rect l="l" t="t" r="r" b="b"/>
              <a:pathLst>
                <a:path w="99006" h="59371" extrusionOk="0">
                  <a:moveTo>
                    <a:pt x="100747" y="29816"/>
                  </a:moveTo>
                  <a:cubicBezTo>
                    <a:pt x="100747" y="46211"/>
                    <a:pt x="78584" y="59502"/>
                    <a:pt x="51244" y="59502"/>
                  </a:cubicBezTo>
                  <a:cubicBezTo>
                    <a:pt x="23904" y="59502"/>
                    <a:pt x="1740" y="46211"/>
                    <a:pt x="1740" y="29816"/>
                  </a:cubicBezTo>
                  <a:cubicBezTo>
                    <a:pt x="1740" y="13422"/>
                    <a:pt x="23904" y="131"/>
                    <a:pt x="51244" y="131"/>
                  </a:cubicBezTo>
                  <a:cubicBezTo>
                    <a:pt x="78584" y="131"/>
                    <a:pt x="100747" y="13422"/>
                    <a:pt x="100747" y="29816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763;p24"/>
            <p:cNvSpPr/>
            <p:nvPr/>
          </p:nvSpPr>
          <p:spPr>
            <a:xfrm>
              <a:off x="5782729" y="2112521"/>
              <a:ext cx="99006" cy="59371"/>
            </a:xfrm>
            <a:custGeom>
              <a:avLst/>
              <a:gdLst/>
              <a:ahLst/>
              <a:cxnLst/>
              <a:rect l="l" t="t" r="r" b="b"/>
              <a:pathLst>
                <a:path w="99006" h="59371" extrusionOk="0">
                  <a:moveTo>
                    <a:pt x="100739" y="29819"/>
                  </a:moveTo>
                  <a:cubicBezTo>
                    <a:pt x="100739" y="46214"/>
                    <a:pt x="78575" y="59505"/>
                    <a:pt x="51235" y="59505"/>
                  </a:cubicBezTo>
                  <a:cubicBezTo>
                    <a:pt x="23895" y="59505"/>
                    <a:pt x="1732" y="46214"/>
                    <a:pt x="1732" y="29819"/>
                  </a:cubicBezTo>
                  <a:cubicBezTo>
                    <a:pt x="1732" y="13424"/>
                    <a:pt x="23895" y="134"/>
                    <a:pt x="51235" y="134"/>
                  </a:cubicBezTo>
                  <a:cubicBezTo>
                    <a:pt x="78575" y="134"/>
                    <a:pt x="100739" y="13424"/>
                    <a:pt x="100739" y="29819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1764;p24"/>
            <p:cNvSpPr/>
            <p:nvPr/>
          </p:nvSpPr>
          <p:spPr>
            <a:xfrm>
              <a:off x="6186877" y="1993473"/>
              <a:ext cx="99006" cy="59371"/>
            </a:xfrm>
            <a:custGeom>
              <a:avLst/>
              <a:gdLst/>
              <a:ahLst/>
              <a:cxnLst/>
              <a:rect l="l" t="t" r="r" b="b"/>
              <a:pathLst>
                <a:path w="99006" h="59371" extrusionOk="0">
                  <a:moveTo>
                    <a:pt x="100731" y="29822"/>
                  </a:moveTo>
                  <a:cubicBezTo>
                    <a:pt x="100731" y="46217"/>
                    <a:pt x="78567" y="59507"/>
                    <a:pt x="51227" y="59507"/>
                  </a:cubicBezTo>
                  <a:cubicBezTo>
                    <a:pt x="23887" y="59507"/>
                    <a:pt x="1724" y="46217"/>
                    <a:pt x="1724" y="29822"/>
                  </a:cubicBezTo>
                  <a:cubicBezTo>
                    <a:pt x="1724" y="13427"/>
                    <a:pt x="23887" y="136"/>
                    <a:pt x="51227" y="136"/>
                  </a:cubicBezTo>
                  <a:cubicBezTo>
                    <a:pt x="78567" y="136"/>
                    <a:pt x="100731" y="13427"/>
                    <a:pt x="100731" y="29822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1765;p24"/>
            <p:cNvSpPr/>
            <p:nvPr/>
          </p:nvSpPr>
          <p:spPr>
            <a:xfrm>
              <a:off x="4464805" y="2792647"/>
              <a:ext cx="119371" cy="71583"/>
            </a:xfrm>
            <a:custGeom>
              <a:avLst/>
              <a:gdLst/>
              <a:ahLst/>
              <a:cxnLst/>
              <a:rect l="l" t="t" r="r" b="b"/>
              <a:pathLst>
                <a:path w="119371" h="71583" extrusionOk="0">
                  <a:moveTo>
                    <a:pt x="121130" y="35912"/>
                  </a:moveTo>
                  <a:cubicBezTo>
                    <a:pt x="121130" y="55679"/>
                    <a:pt x="94408" y="71703"/>
                    <a:pt x="61445" y="71703"/>
                  </a:cubicBezTo>
                  <a:cubicBezTo>
                    <a:pt x="28481" y="71703"/>
                    <a:pt x="1759" y="55679"/>
                    <a:pt x="1759" y="35912"/>
                  </a:cubicBezTo>
                  <a:cubicBezTo>
                    <a:pt x="1759" y="16144"/>
                    <a:pt x="28481" y="120"/>
                    <a:pt x="61445" y="120"/>
                  </a:cubicBezTo>
                  <a:cubicBezTo>
                    <a:pt x="94408" y="120"/>
                    <a:pt x="121130" y="16144"/>
                    <a:pt x="121130" y="35912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1766;p24"/>
            <p:cNvSpPr/>
            <p:nvPr/>
          </p:nvSpPr>
          <p:spPr>
            <a:xfrm>
              <a:off x="4888451" y="2629951"/>
              <a:ext cx="119371" cy="71583"/>
            </a:xfrm>
            <a:custGeom>
              <a:avLst/>
              <a:gdLst/>
              <a:ahLst/>
              <a:cxnLst/>
              <a:rect l="l" t="t" r="r" b="b"/>
              <a:pathLst>
                <a:path w="119371" h="71583" extrusionOk="0">
                  <a:moveTo>
                    <a:pt x="121121" y="35915"/>
                  </a:moveTo>
                  <a:cubicBezTo>
                    <a:pt x="121121" y="55682"/>
                    <a:pt x="94399" y="71706"/>
                    <a:pt x="61436" y="71706"/>
                  </a:cubicBezTo>
                  <a:cubicBezTo>
                    <a:pt x="28472" y="71706"/>
                    <a:pt x="1750" y="55682"/>
                    <a:pt x="1750" y="35915"/>
                  </a:cubicBezTo>
                  <a:cubicBezTo>
                    <a:pt x="1750" y="16148"/>
                    <a:pt x="28472" y="123"/>
                    <a:pt x="61436" y="123"/>
                  </a:cubicBezTo>
                  <a:cubicBezTo>
                    <a:pt x="94399" y="123"/>
                    <a:pt x="121121" y="16148"/>
                    <a:pt x="121121" y="35915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1767;p24"/>
            <p:cNvSpPr/>
            <p:nvPr/>
          </p:nvSpPr>
          <p:spPr>
            <a:xfrm>
              <a:off x="5331596" y="2499191"/>
              <a:ext cx="119371" cy="71583"/>
            </a:xfrm>
            <a:custGeom>
              <a:avLst/>
              <a:gdLst/>
              <a:ahLst/>
              <a:cxnLst/>
              <a:rect l="l" t="t" r="r" b="b"/>
              <a:pathLst>
                <a:path w="119371" h="71583" extrusionOk="0">
                  <a:moveTo>
                    <a:pt x="121112" y="35917"/>
                  </a:moveTo>
                  <a:cubicBezTo>
                    <a:pt x="121112" y="55685"/>
                    <a:pt x="94391" y="71709"/>
                    <a:pt x="61427" y="71709"/>
                  </a:cubicBezTo>
                  <a:cubicBezTo>
                    <a:pt x="28463" y="71709"/>
                    <a:pt x="1741" y="55685"/>
                    <a:pt x="1741" y="35917"/>
                  </a:cubicBezTo>
                  <a:cubicBezTo>
                    <a:pt x="1741" y="16150"/>
                    <a:pt x="28463" y="126"/>
                    <a:pt x="61427" y="126"/>
                  </a:cubicBezTo>
                  <a:cubicBezTo>
                    <a:pt x="94391" y="126"/>
                    <a:pt x="121112" y="16150"/>
                    <a:pt x="121112" y="35917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1768;p24"/>
            <p:cNvSpPr/>
            <p:nvPr/>
          </p:nvSpPr>
          <p:spPr>
            <a:xfrm>
              <a:off x="5791623" y="2368430"/>
              <a:ext cx="119371" cy="71583"/>
            </a:xfrm>
            <a:custGeom>
              <a:avLst/>
              <a:gdLst/>
              <a:ahLst/>
              <a:cxnLst/>
              <a:rect l="l" t="t" r="r" b="b"/>
              <a:pathLst>
                <a:path w="119371" h="71583" extrusionOk="0">
                  <a:moveTo>
                    <a:pt x="121103" y="35920"/>
                  </a:moveTo>
                  <a:cubicBezTo>
                    <a:pt x="121103" y="55687"/>
                    <a:pt x="94381" y="71712"/>
                    <a:pt x="61418" y="71712"/>
                  </a:cubicBezTo>
                  <a:cubicBezTo>
                    <a:pt x="28454" y="71712"/>
                    <a:pt x="1732" y="55687"/>
                    <a:pt x="1732" y="35920"/>
                  </a:cubicBezTo>
                  <a:cubicBezTo>
                    <a:pt x="1732" y="16153"/>
                    <a:pt x="28454" y="128"/>
                    <a:pt x="61418" y="128"/>
                  </a:cubicBezTo>
                  <a:cubicBezTo>
                    <a:pt x="94381" y="128"/>
                    <a:pt x="121103" y="16153"/>
                    <a:pt x="121103" y="35920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1769;p24"/>
            <p:cNvSpPr/>
            <p:nvPr/>
          </p:nvSpPr>
          <p:spPr>
            <a:xfrm>
              <a:off x="6184123" y="2250324"/>
              <a:ext cx="119371" cy="71583"/>
            </a:xfrm>
            <a:custGeom>
              <a:avLst/>
              <a:gdLst/>
              <a:ahLst/>
              <a:cxnLst/>
              <a:rect l="l" t="t" r="r" b="b"/>
              <a:pathLst>
                <a:path w="119371" h="71583" extrusionOk="0">
                  <a:moveTo>
                    <a:pt x="121095" y="35922"/>
                  </a:moveTo>
                  <a:cubicBezTo>
                    <a:pt x="121095" y="55690"/>
                    <a:pt x="94374" y="71714"/>
                    <a:pt x="61410" y="71714"/>
                  </a:cubicBezTo>
                  <a:cubicBezTo>
                    <a:pt x="28446" y="71714"/>
                    <a:pt x="1724" y="55690"/>
                    <a:pt x="1724" y="35922"/>
                  </a:cubicBezTo>
                  <a:cubicBezTo>
                    <a:pt x="1724" y="16155"/>
                    <a:pt x="28446" y="131"/>
                    <a:pt x="61410" y="131"/>
                  </a:cubicBezTo>
                  <a:cubicBezTo>
                    <a:pt x="94374" y="131"/>
                    <a:pt x="121095" y="16155"/>
                    <a:pt x="121095" y="35922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1770;p24"/>
            <p:cNvSpPr/>
            <p:nvPr/>
          </p:nvSpPr>
          <p:spPr>
            <a:xfrm>
              <a:off x="6677913" y="2090037"/>
              <a:ext cx="119371" cy="71583"/>
            </a:xfrm>
            <a:custGeom>
              <a:avLst/>
              <a:gdLst/>
              <a:ahLst/>
              <a:cxnLst/>
              <a:rect l="l" t="t" r="r" b="b"/>
              <a:pathLst>
                <a:path w="119371" h="71583" extrusionOk="0">
                  <a:moveTo>
                    <a:pt x="121086" y="35926"/>
                  </a:moveTo>
                  <a:cubicBezTo>
                    <a:pt x="121086" y="55693"/>
                    <a:pt x="94364" y="71717"/>
                    <a:pt x="61400" y="71717"/>
                  </a:cubicBezTo>
                  <a:cubicBezTo>
                    <a:pt x="28436" y="71717"/>
                    <a:pt x="1714" y="55693"/>
                    <a:pt x="1714" y="35926"/>
                  </a:cubicBezTo>
                  <a:cubicBezTo>
                    <a:pt x="1714" y="16158"/>
                    <a:pt x="28436" y="134"/>
                    <a:pt x="61400" y="134"/>
                  </a:cubicBezTo>
                  <a:cubicBezTo>
                    <a:pt x="94364" y="134"/>
                    <a:pt x="121086" y="16158"/>
                    <a:pt x="121086" y="35926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1771;p24"/>
            <p:cNvSpPr/>
            <p:nvPr/>
          </p:nvSpPr>
          <p:spPr>
            <a:xfrm>
              <a:off x="5217729" y="3210463"/>
              <a:ext cx="119371" cy="71583"/>
            </a:xfrm>
            <a:custGeom>
              <a:avLst/>
              <a:gdLst/>
              <a:ahLst/>
              <a:cxnLst/>
              <a:rect l="l" t="t" r="r" b="b"/>
              <a:pathLst>
                <a:path w="119371" h="71583" extrusionOk="0">
                  <a:moveTo>
                    <a:pt x="121115" y="35903"/>
                  </a:moveTo>
                  <a:cubicBezTo>
                    <a:pt x="121115" y="55670"/>
                    <a:pt x="94393" y="71695"/>
                    <a:pt x="61429" y="71695"/>
                  </a:cubicBezTo>
                  <a:cubicBezTo>
                    <a:pt x="28465" y="71695"/>
                    <a:pt x="1743" y="55670"/>
                    <a:pt x="1743" y="35903"/>
                  </a:cubicBezTo>
                  <a:cubicBezTo>
                    <a:pt x="1743" y="16136"/>
                    <a:pt x="28465" y="112"/>
                    <a:pt x="61429" y="112"/>
                  </a:cubicBezTo>
                  <a:cubicBezTo>
                    <a:pt x="94393" y="112"/>
                    <a:pt x="121115" y="16136"/>
                    <a:pt x="121115" y="35903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1772;p24"/>
            <p:cNvSpPr/>
            <p:nvPr/>
          </p:nvSpPr>
          <p:spPr>
            <a:xfrm>
              <a:off x="5700462" y="3064639"/>
              <a:ext cx="119371" cy="71583"/>
            </a:xfrm>
            <a:custGeom>
              <a:avLst/>
              <a:gdLst/>
              <a:ahLst/>
              <a:cxnLst/>
              <a:rect l="l" t="t" r="r" b="b"/>
              <a:pathLst>
                <a:path w="119371" h="71583" extrusionOk="0">
                  <a:moveTo>
                    <a:pt x="121106" y="35906"/>
                  </a:moveTo>
                  <a:cubicBezTo>
                    <a:pt x="121106" y="55673"/>
                    <a:pt x="94384" y="71698"/>
                    <a:pt x="61420" y="71698"/>
                  </a:cubicBezTo>
                  <a:cubicBezTo>
                    <a:pt x="28456" y="71698"/>
                    <a:pt x="1734" y="55673"/>
                    <a:pt x="1734" y="35906"/>
                  </a:cubicBezTo>
                  <a:cubicBezTo>
                    <a:pt x="1734" y="16139"/>
                    <a:pt x="28456" y="115"/>
                    <a:pt x="61420" y="115"/>
                  </a:cubicBezTo>
                  <a:cubicBezTo>
                    <a:pt x="94384" y="115"/>
                    <a:pt x="121106" y="16139"/>
                    <a:pt x="121106" y="35906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1773;p24"/>
            <p:cNvSpPr/>
            <p:nvPr/>
          </p:nvSpPr>
          <p:spPr>
            <a:xfrm>
              <a:off x="6185811" y="2925443"/>
              <a:ext cx="119371" cy="71583"/>
            </a:xfrm>
            <a:custGeom>
              <a:avLst/>
              <a:gdLst/>
              <a:ahLst/>
              <a:cxnLst/>
              <a:rect l="l" t="t" r="r" b="b"/>
              <a:pathLst>
                <a:path w="119371" h="71583" extrusionOk="0">
                  <a:moveTo>
                    <a:pt x="121096" y="35909"/>
                  </a:moveTo>
                  <a:cubicBezTo>
                    <a:pt x="121096" y="55676"/>
                    <a:pt x="94374" y="71700"/>
                    <a:pt x="61410" y="71700"/>
                  </a:cubicBezTo>
                  <a:cubicBezTo>
                    <a:pt x="28446" y="71700"/>
                    <a:pt x="1725" y="55676"/>
                    <a:pt x="1725" y="35909"/>
                  </a:cubicBezTo>
                  <a:cubicBezTo>
                    <a:pt x="1725" y="16142"/>
                    <a:pt x="28446" y="117"/>
                    <a:pt x="61410" y="117"/>
                  </a:cubicBezTo>
                  <a:cubicBezTo>
                    <a:pt x="94374" y="117"/>
                    <a:pt x="121096" y="16142"/>
                    <a:pt x="121096" y="35909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1774;p24"/>
            <p:cNvSpPr/>
            <p:nvPr/>
          </p:nvSpPr>
          <p:spPr>
            <a:xfrm>
              <a:off x="6645838" y="2803118"/>
              <a:ext cx="119371" cy="71583"/>
            </a:xfrm>
            <a:custGeom>
              <a:avLst/>
              <a:gdLst/>
              <a:ahLst/>
              <a:cxnLst/>
              <a:rect l="l" t="t" r="r" b="b"/>
              <a:pathLst>
                <a:path w="119371" h="71583" extrusionOk="0">
                  <a:moveTo>
                    <a:pt x="121087" y="35911"/>
                  </a:moveTo>
                  <a:cubicBezTo>
                    <a:pt x="121087" y="55678"/>
                    <a:pt x="94365" y="71703"/>
                    <a:pt x="61401" y="71703"/>
                  </a:cubicBezTo>
                  <a:cubicBezTo>
                    <a:pt x="28437" y="71703"/>
                    <a:pt x="1715" y="55678"/>
                    <a:pt x="1715" y="35911"/>
                  </a:cubicBezTo>
                  <a:cubicBezTo>
                    <a:pt x="1715" y="16144"/>
                    <a:pt x="28437" y="120"/>
                    <a:pt x="61401" y="120"/>
                  </a:cubicBezTo>
                  <a:cubicBezTo>
                    <a:pt x="94365" y="120"/>
                    <a:pt x="121087" y="16144"/>
                    <a:pt x="121087" y="35911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1775;p24"/>
            <p:cNvSpPr/>
            <p:nvPr/>
          </p:nvSpPr>
          <p:spPr>
            <a:xfrm>
              <a:off x="7072101" y="2685012"/>
              <a:ext cx="119371" cy="71583"/>
            </a:xfrm>
            <a:custGeom>
              <a:avLst/>
              <a:gdLst/>
              <a:ahLst/>
              <a:cxnLst/>
              <a:rect l="l" t="t" r="r" b="b"/>
              <a:pathLst>
                <a:path w="119371" h="71583" extrusionOk="0">
                  <a:moveTo>
                    <a:pt x="121078" y="35914"/>
                  </a:moveTo>
                  <a:cubicBezTo>
                    <a:pt x="121078" y="55681"/>
                    <a:pt x="94356" y="71705"/>
                    <a:pt x="61393" y="71705"/>
                  </a:cubicBezTo>
                  <a:cubicBezTo>
                    <a:pt x="28429" y="71705"/>
                    <a:pt x="1707" y="55681"/>
                    <a:pt x="1707" y="35914"/>
                  </a:cubicBezTo>
                  <a:cubicBezTo>
                    <a:pt x="1707" y="16147"/>
                    <a:pt x="28429" y="122"/>
                    <a:pt x="61393" y="122"/>
                  </a:cubicBezTo>
                  <a:cubicBezTo>
                    <a:pt x="94356" y="122"/>
                    <a:pt x="121078" y="16147"/>
                    <a:pt x="121078" y="35914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1776;p24"/>
            <p:cNvSpPr/>
            <p:nvPr/>
          </p:nvSpPr>
          <p:spPr>
            <a:xfrm>
              <a:off x="7473042" y="2583778"/>
              <a:ext cx="119371" cy="71583"/>
            </a:xfrm>
            <a:custGeom>
              <a:avLst/>
              <a:gdLst/>
              <a:ahLst/>
              <a:cxnLst/>
              <a:rect l="l" t="t" r="r" b="b"/>
              <a:pathLst>
                <a:path w="119371" h="71583" extrusionOk="0">
                  <a:moveTo>
                    <a:pt x="121070" y="35916"/>
                  </a:moveTo>
                  <a:cubicBezTo>
                    <a:pt x="121070" y="55683"/>
                    <a:pt x="94348" y="71707"/>
                    <a:pt x="61385" y="71707"/>
                  </a:cubicBezTo>
                  <a:cubicBezTo>
                    <a:pt x="28421" y="71707"/>
                    <a:pt x="1699" y="55683"/>
                    <a:pt x="1699" y="35916"/>
                  </a:cubicBezTo>
                  <a:cubicBezTo>
                    <a:pt x="1699" y="16149"/>
                    <a:pt x="28421" y="124"/>
                    <a:pt x="61385" y="124"/>
                  </a:cubicBezTo>
                  <a:cubicBezTo>
                    <a:pt x="94348" y="124"/>
                    <a:pt x="121070" y="16149"/>
                    <a:pt x="121070" y="35916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1777;p24"/>
            <p:cNvSpPr/>
            <p:nvPr/>
          </p:nvSpPr>
          <p:spPr>
            <a:xfrm>
              <a:off x="5623703" y="3337468"/>
              <a:ext cx="99006" cy="59371"/>
            </a:xfrm>
            <a:custGeom>
              <a:avLst/>
              <a:gdLst/>
              <a:ahLst/>
              <a:cxnLst/>
              <a:rect l="l" t="t" r="r" b="b"/>
              <a:pathLst>
                <a:path w="99006" h="59371" extrusionOk="0">
                  <a:moveTo>
                    <a:pt x="100742" y="29795"/>
                  </a:moveTo>
                  <a:cubicBezTo>
                    <a:pt x="100742" y="46190"/>
                    <a:pt x="78579" y="59480"/>
                    <a:pt x="51239" y="59480"/>
                  </a:cubicBezTo>
                  <a:cubicBezTo>
                    <a:pt x="23899" y="59480"/>
                    <a:pt x="1735" y="46190"/>
                    <a:pt x="1735" y="29795"/>
                  </a:cubicBezTo>
                  <a:cubicBezTo>
                    <a:pt x="1735" y="13400"/>
                    <a:pt x="23899" y="109"/>
                    <a:pt x="51239" y="109"/>
                  </a:cubicBezTo>
                  <a:cubicBezTo>
                    <a:pt x="78579" y="109"/>
                    <a:pt x="100742" y="13400"/>
                    <a:pt x="100742" y="29795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1778;p24"/>
            <p:cNvSpPr/>
            <p:nvPr/>
          </p:nvSpPr>
          <p:spPr>
            <a:xfrm>
              <a:off x="6132181" y="3173720"/>
              <a:ext cx="99006" cy="59371"/>
            </a:xfrm>
            <a:custGeom>
              <a:avLst/>
              <a:gdLst/>
              <a:ahLst/>
              <a:cxnLst/>
              <a:rect l="l" t="t" r="r" b="b"/>
              <a:pathLst>
                <a:path w="99006" h="59371" extrusionOk="0">
                  <a:moveTo>
                    <a:pt x="100732" y="29798"/>
                  </a:moveTo>
                  <a:cubicBezTo>
                    <a:pt x="100732" y="46193"/>
                    <a:pt x="78569" y="59484"/>
                    <a:pt x="51229" y="59484"/>
                  </a:cubicBezTo>
                  <a:cubicBezTo>
                    <a:pt x="23889" y="59484"/>
                    <a:pt x="1725" y="46193"/>
                    <a:pt x="1725" y="29798"/>
                  </a:cubicBezTo>
                  <a:cubicBezTo>
                    <a:pt x="1725" y="13403"/>
                    <a:pt x="23889" y="112"/>
                    <a:pt x="51229" y="112"/>
                  </a:cubicBezTo>
                  <a:cubicBezTo>
                    <a:pt x="78569" y="112"/>
                    <a:pt x="100732" y="13403"/>
                    <a:pt x="100732" y="29798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1779;p24"/>
            <p:cNvSpPr/>
            <p:nvPr/>
          </p:nvSpPr>
          <p:spPr>
            <a:xfrm>
              <a:off x="6614913" y="3045617"/>
              <a:ext cx="99006" cy="59371"/>
            </a:xfrm>
            <a:custGeom>
              <a:avLst/>
              <a:gdLst/>
              <a:ahLst/>
              <a:cxnLst/>
              <a:rect l="l" t="t" r="r" b="b"/>
              <a:pathLst>
                <a:path w="99006" h="59371" extrusionOk="0">
                  <a:moveTo>
                    <a:pt x="100722" y="29801"/>
                  </a:moveTo>
                  <a:cubicBezTo>
                    <a:pt x="100722" y="46196"/>
                    <a:pt x="78559" y="59486"/>
                    <a:pt x="51218" y="59486"/>
                  </a:cubicBezTo>
                  <a:cubicBezTo>
                    <a:pt x="23878" y="59486"/>
                    <a:pt x="1715" y="46196"/>
                    <a:pt x="1715" y="29801"/>
                  </a:cubicBezTo>
                  <a:cubicBezTo>
                    <a:pt x="1715" y="13406"/>
                    <a:pt x="23878" y="115"/>
                    <a:pt x="51218" y="115"/>
                  </a:cubicBezTo>
                  <a:cubicBezTo>
                    <a:pt x="78559" y="115"/>
                    <a:pt x="100722" y="13406"/>
                    <a:pt x="100722" y="29801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1780;p24"/>
            <p:cNvSpPr/>
            <p:nvPr/>
          </p:nvSpPr>
          <p:spPr>
            <a:xfrm>
              <a:off x="7013406" y="2906198"/>
              <a:ext cx="99006" cy="59371"/>
            </a:xfrm>
            <a:custGeom>
              <a:avLst/>
              <a:gdLst/>
              <a:ahLst/>
              <a:cxnLst/>
              <a:rect l="l" t="t" r="r" b="b"/>
              <a:pathLst>
                <a:path w="99006" h="59371" extrusionOk="0">
                  <a:moveTo>
                    <a:pt x="100715" y="29803"/>
                  </a:moveTo>
                  <a:cubicBezTo>
                    <a:pt x="100715" y="46198"/>
                    <a:pt x="78551" y="59489"/>
                    <a:pt x="51211" y="59489"/>
                  </a:cubicBezTo>
                  <a:cubicBezTo>
                    <a:pt x="23871" y="59489"/>
                    <a:pt x="1708" y="46198"/>
                    <a:pt x="1708" y="29803"/>
                  </a:cubicBezTo>
                  <a:cubicBezTo>
                    <a:pt x="1708" y="13409"/>
                    <a:pt x="23871" y="118"/>
                    <a:pt x="51211" y="118"/>
                  </a:cubicBezTo>
                  <a:cubicBezTo>
                    <a:pt x="78551" y="118"/>
                    <a:pt x="100715" y="13409"/>
                    <a:pt x="100715" y="29803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1781;p24"/>
            <p:cNvSpPr/>
            <p:nvPr/>
          </p:nvSpPr>
          <p:spPr>
            <a:xfrm>
              <a:off x="7417554" y="2787150"/>
              <a:ext cx="99006" cy="59371"/>
            </a:xfrm>
            <a:custGeom>
              <a:avLst/>
              <a:gdLst/>
              <a:ahLst/>
              <a:cxnLst/>
              <a:rect l="l" t="t" r="r" b="b"/>
              <a:pathLst>
                <a:path w="99006" h="59371" extrusionOk="0">
                  <a:moveTo>
                    <a:pt x="100707" y="29806"/>
                  </a:moveTo>
                  <a:cubicBezTo>
                    <a:pt x="100707" y="46201"/>
                    <a:pt x="78543" y="59491"/>
                    <a:pt x="51203" y="59491"/>
                  </a:cubicBezTo>
                  <a:cubicBezTo>
                    <a:pt x="23863" y="59491"/>
                    <a:pt x="1700" y="46201"/>
                    <a:pt x="1700" y="29806"/>
                  </a:cubicBezTo>
                  <a:cubicBezTo>
                    <a:pt x="1700" y="13411"/>
                    <a:pt x="23863" y="120"/>
                    <a:pt x="51203" y="120"/>
                  </a:cubicBezTo>
                  <a:cubicBezTo>
                    <a:pt x="78543" y="120"/>
                    <a:pt x="100707" y="13411"/>
                    <a:pt x="100707" y="29806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1782;p24"/>
            <p:cNvSpPr/>
            <p:nvPr/>
          </p:nvSpPr>
          <p:spPr>
            <a:xfrm>
              <a:off x="5695482" y="3586325"/>
              <a:ext cx="119371" cy="71583"/>
            </a:xfrm>
            <a:custGeom>
              <a:avLst/>
              <a:gdLst/>
              <a:ahLst/>
              <a:cxnLst/>
              <a:rect l="l" t="t" r="r" b="b"/>
              <a:pathLst>
                <a:path w="119371" h="71583" extrusionOk="0">
                  <a:moveTo>
                    <a:pt x="121105" y="35896"/>
                  </a:moveTo>
                  <a:cubicBezTo>
                    <a:pt x="121105" y="55663"/>
                    <a:pt x="94383" y="71687"/>
                    <a:pt x="61419" y="71687"/>
                  </a:cubicBezTo>
                  <a:cubicBezTo>
                    <a:pt x="28455" y="71687"/>
                    <a:pt x="1734" y="55663"/>
                    <a:pt x="1734" y="35896"/>
                  </a:cubicBezTo>
                  <a:cubicBezTo>
                    <a:pt x="1734" y="16129"/>
                    <a:pt x="28455" y="104"/>
                    <a:pt x="61419" y="104"/>
                  </a:cubicBezTo>
                  <a:cubicBezTo>
                    <a:pt x="94383" y="104"/>
                    <a:pt x="121105" y="16129"/>
                    <a:pt x="121105" y="35896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1783;p24"/>
            <p:cNvSpPr/>
            <p:nvPr/>
          </p:nvSpPr>
          <p:spPr>
            <a:xfrm>
              <a:off x="6119128" y="3423629"/>
              <a:ext cx="119371" cy="71583"/>
            </a:xfrm>
            <a:custGeom>
              <a:avLst/>
              <a:gdLst/>
              <a:ahLst/>
              <a:cxnLst/>
              <a:rect l="l" t="t" r="r" b="b"/>
              <a:pathLst>
                <a:path w="119371" h="71583" extrusionOk="0">
                  <a:moveTo>
                    <a:pt x="121097" y="35899"/>
                  </a:moveTo>
                  <a:cubicBezTo>
                    <a:pt x="121097" y="55666"/>
                    <a:pt x="94375" y="71690"/>
                    <a:pt x="61411" y="71690"/>
                  </a:cubicBezTo>
                  <a:cubicBezTo>
                    <a:pt x="28448" y="71690"/>
                    <a:pt x="1726" y="55666"/>
                    <a:pt x="1726" y="35899"/>
                  </a:cubicBezTo>
                  <a:cubicBezTo>
                    <a:pt x="1726" y="16132"/>
                    <a:pt x="28448" y="107"/>
                    <a:pt x="61411" y="107"/>
                  </a:cubicBezTo>
                  <a:cubicBezTo>
                    <a:pt x="94375" y="107"/>
                    <a:pt x="121097" y="16132"/>
                    <a:pt x="121097" y="35899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1784;p24"/>
            <p:cNvSpPr/>
            <p:nvPr/>
          </p:nvSpPr>
          <p:spPr>
            <a:xfrm>
              <a:off x="6562273" y="3292869"/>
              <a:ext cx="119371" cy="71583"/>
            </a:xfrm>
            <a:custGeom>
              <a:avLst/>
              <a:gdLst/>
              <a:ahLst/>
              <a:cxnLst/>
              <a:rect l="l" t="t" r="r" b="b"/>
              <a:pathLst>
                <a:path w="119371" h="71583" extrusionOk="0">
                  <a:moveTo>
                    <a:pt x="121088" y="35902"/>
                  </a:moveTo>
                  <a:cubicBezTo>
                    <a:pt x="121088" y="55669"/>
                    <a:pt x="94366" y="71693"/>
                    <a:pt x="61403" y="71693"/>
                  </a:cubicBezTo>
                  <a:cubicBezTo>
                    <a:pt x="28439" y="71693"/>
                    <a:pt x="1717" y="55669"/>
                    <a:pt x="1717" y="35902"/>
                  </a:cubicBezTo>
                  <a:cubicBezTo>
                    <a:pt x="1717" y="16134"/>
                    <a:pt x="28439" y="110"/>
                    <a:pt x="61403" y="110"/>
                  </a:cubicBezTo>
                  <a:cubicBezTo>
                    <a:pt x="94366" y="110"/>
                    <a:pt x="121088" y="16134"/>
                    <a:pt x="121088" y="35902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1785;p24"/>
            <p:cNvSpPr/>
            <p:nvPr/>
          </p:nvSpPr>
          <p:spPr>
            <a:xfrm>
              <a:off x="7022300" y="3162108"/>
              <a:ext cx="119371" cy="71583"/>
            </a:xfrm>
            <a:custGeom>
              <a:avLst/>
              <a:gdLst/>
              <a:ahLst/>
              <a:cxnLst/>
              <a:rect l="l" t="t" r="r" b="b"/>
              <a:pathLst>
                <a:path w="119371" h="71583" extrusionOk="0">
                  <a:moveTo>
                    <a:pt x="121079" y="35904"/>
                  </a:moveTo>
                  <a:cubicBezTo>
                    <a:pt x="121079" y="55671"/>
                    <a:pt x="94357" y="71696"/>
                    <a:pt x="61393" y="71696"/>
                  </a:cubicBezTo>
                  <a:cubicBezTo>
                    <a:pt x="28430" y="71696"/>
                    <a:pt x="1708" y="55671"/>
                    <a:pt x="1708" y="35904"/>
                  </a:cubicBezTo>
                  <a:cubicBezTo>
                    <a:pt x="1708" y="16137"/>
                    <a:pt x="28430" y="113"/>
                    <a:pt x="61393" y="113"/>
                  </a:cubicBezTo>
                  <a:cubicBezTo>
                    <a:pt x="94357" y="113"/>
                    <a:pt x="121079" y="16137"/>
                    <a:pt x="121079" y="35904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1786;p24"/>
            <p:cNvSpPr/>
            <p:nvPr/>
          </p:nvSpPr>
          <p:spPr>
            <a:xfrm>
              <a:off x="7414800" y="3044001"/>
              <a:ext cx="119371" cy="71583"/>
            </a:xfrm>
            <a:custGeom>
              <a:avLst/>
              <a:gdLst/>
              <a:ahLst/>
              <a:cxnLst/>
              <a:rect l="l" t="t" r="r" b="b"/>
              <a:pathLst>
                <a:path w="119371" h="71583" extrusionOk="0">
                  <a:moveTo>
                    <a:pt x="121071" y="35907"/>
                  </a:moveTo>
                  <a:cubicBezTo>
                    <a:pt x="121071" y="55674"/>
                    <a:pt x="94349" y="71698"/>
                    <a:pt x="61386" y="71698"/>
                  </a:cubicBezTo>
                  <a:cubicBezTo>
                    <a:pt x="28422" y="71698"/>
                    <a:pt x="1700" y="55674"/>
                    <a:pt x="1700" y="35907"/>
                  </a:cubicBezTo>
                  <a:cubicBezTo>
                    <a:pt x="1700" y="16139"/>
                    <a:pt x="28422" y="115"/>
                    <a:pt x="61386" y="115"/>
                  </a:cubicBezTo>
                  <a:cubicBezTo>
                    <a:pt x="94349" y="115"/>
                    <a:pt x="121071" y="16139"/>
                    <a:pt x="121071" y="35907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1787;p24"/>
            <p:cNvSpPr/>
            <p:nvPr/>
          </p:nvSpPr>
          <p:spPr>
            <a:xfrm>
              <a:off x="7908590" y="2883714"/>
              <a:ext cx="119371" cy="71583"/>
            </a:xfrm>
            <a:custGeom>
              <a:avLst/>
              <a:gdLst/>
              <a:ahLst/>
              <a:cxnLst/>
              <a:rect l="l" t="t" r="r" b="b"/>
              <a:pathLst>
                <a:path w="119371" h="71583" extrusionOk="0">
                  <a:moveTo>
                    <a:pt x="121061" y="35910"/>
                  </a:moveTo>
                  <a:cubicBezTo>
                    <a:pt x="121061" y="55677"/>
                    <a:pt x="94340" y="71701"/>
                    <a:pt x="61376" y="71701"/>
                  </a:cubicBezTo>
                  <a:cubicBezTo>
                    <a:pt x="28412" y="71701"/>
                    <a:pt x="1690" y="55677"/>
                    <a:pt x="1690" y="35910"/>
                  </a:cubicBezTo>
                  <a:cubicBezTo>
                    <a:pt x="1690" y="16143"/>
                    <a:pt x="28412" y="118"/>
                    <a:pt x="61376" y="118"/>
                  </a:cubicBezTo>
                  <a:cubicBezTo>
                    <a:pt x="94340" y="118"/>
                    <a:pt x="121061" y="16143"/>
                    <a:pt x="121061" y="35910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1788;p24"/>
            <p:cNvSpPr/>
            <p:nvPr/>
          </p:nvSpPr>
          <p:spPr>
            <a:xfrm>
              <a:off x="4714157" y="2362871"/>
              <a:ext cx="2555890" cy="771570"/>
            </a:xfrm>
            <a:custGeom>
              <a:avLst/>
              <a:gdLst/>
              <a:ahLst/>
              <a:cxnLst/>
              <a:rect l="l" t="t" r="r" b="b"/>
              <a:pathLst>
                <a:path w="2555890" h="771570" extrusionOk="0">
                  <a:moveTo>
                    <a:pt x="1729" y="696536"/>
                  </a:moveTo>
                  <a:lnTo>
                    <a:pt x="2449493" y="122"/>
                  </a:lnTo>
                  <a:cubicBezTo>
                    <a:pt x="2492035" y="4616"/>
                    <a:pt x="2541666" y="-5168"/>
                    <a:pt x="2557620" y="52485"/>
                  </a:cubicBezTo>
                  <a:lnTo>
                    <a:pt x="125556" y="771692"/>
                  </a:lnTo>
                  <a:cubicBezTo>
                    <a:pt x="71872" y="751406"/>
                    <a:pt x="6371" y="735685"/>
                    <a:pt x="1729" y="69653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1789;p24"/>
            <p:cNvSpPr/>
            <p:nvPr/>
          </p:nvSpPr>
          <p:spPr>
            <a:xfrm>
              <a:off x="4701580" y="2331216"/>
              <a:ext cx="2588863" cy="835356"/>
            </a:xfrm>
            <a:custGeom>
              <a:avLst/>
              <a:gdLst/>
              <a:ahLst/>
              <a:cxnLst/>
              <a:rect l="l" t="t" r="r" b="b"/>
              <a:pathLst>
                <a:path w="2588863" h="835356" extrusionOk="0">
                  <a:moveTo>
                    <a:pt x="1729" y="699160"/>
                  </a:moveTo>
                  <a:lnTo>
                    <a:pt x="2441811" y="1073"/>
                  </a:lnTo>
                  <a:cubicBezTo>
                    <a:pt x="2517526" y="-7110"/>
                    <a:pt x="2600584" y="37990"/>
                    <a:pt x="2589611" y="116520"/>
                  </a:cubicBezTo>
                  <a:lnTo>
                    <a:pt x="133996" y="835478"/>
                  </a:lnTo>
                  <a:cubicBezTo>
                    <a:pt x="80313" y="815191"/>
                    <a:pt x="10507" y="780489"/>
                    <a:pt x="1729" y="699160"/>
                  </a:cubicBezTo>
                  <a:close/>
                </a:path>
              </a:pathLst>
            </a:custGeom>
            <a:solidFill>
              <a:srgbClr val="BA8F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algui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856" y="872245"/>
            <a:ext cx="8980261" cy="5051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00460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4" descr="Dalguise - PGL Schools &amp; Group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6229" y="1071636"/>
            <a:ext cx="7428401" cy="4535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555735"/>
      </p:ext>
    </p:extLst>
  </p:cSld>
  <p:clrMapOvr>
    <a:masterClrMapping/>
  </p:clrMapOvr>
</p:sld>
</file>

<file path=ppt/theme/theme1.xml><?xml version="1.0" encoding="utf-8"?>
<a:theme xmlns:a="http://schemas.openxmlformats.org/drawingml/2006/main" name="SlidesMania">
  <a:themeElements>
    <a:clrScheme name="Simple Light">
      <a:dk1>
        <a:srgbClr val="000000"/>
      </a:dk1>
      <a:lt1>
        <a:srgbClr val="FFFFFF"/>
      </a:lt1>
      <a:dk2>
        <a:srgbClr val="434343"/>
      </a:dk2>
      <a:lt2>
        <a:srgbClr val="EEEEEE"/>
      </a:lt2>
      <a:accent1>
        <a:srgbClr val="CC0000"/>
      </a:accent1>
      <a:accent2>
        <a:srgbClr val="E69138"/>
      </a:accent2>
      <a:accent3>
        <a:srgbClr val="F1C232"/>
      </a:accent3>
      <a:accent4>
        <a:srgbClr val="6AA84F"/>
      </a:accent4>
      <a:accent5>
        <a:srgbClr val="3C78D8"/>
      </a:accent5>
      <a:accent6>
        <a:srgbClr val="A64D79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759</TotalTime>
  <Words>226</Words>
  <Application>Microsoft Office PowerPoint</Application>
  <PresentationFormat>Widescreen</PresentationFormat>
  <Paragraphs>58</Paragraphs>
  <Slides>16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SlidesMania</vt:lpstr>
      <vt:lpstr>PGL Dalguise Information Evening </vt:lpstr>
      <vt:lpstr>Welcome, Campers!</vt:lpstr>
      <vt:lpstr>Itinerary Day 1 </vt:lpstr>
      <vt:lpstr>Itinerary</vt:lpstr>
      <vt:lpstr>Itinerary Day 3</vt:lpstr>
      <vt:lpstr>Preparing for Travel…</vt:lpstr>
      <vt:lpstr>PowerPoint Presentation</vt:lpstr>
      <vt:lpstr>PowerPoint Presentation</vt:lpstr>
      <vt:lpstr>PowerPoint Presentation</vt:lpstr>
      <vt:lpstr>What to bring..</vt:lpstr>
      <vt:lpstr>What NOT to bring..</vt:lpstr>
      <vt:lpstr>What to expect when we arrive</vt:lpstr>
      <vt:lpstr>Sleeping Arrangements…</vt:lpstr>
      <vt:lpstr>What if…..</vt:lpstr>
      <vt:lpstr>What do we expect?</vt:lpstr>
      <vt:lpstr>Question time!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PGL Dalguise Information Evening</dc:title>
  <dc:creator>Rebekah Moses</dc:creator>
  <cp:lastModifiedBy>Rebekah Moses</cp:lastModifiedBy>
  <cp:revision>17</cp:revision>
  <dcterms:modified xsi:type="dcterms:W3CDTF">2025-01-23T08:41:45Z</dcterms:modified>
</cp:coreProperties>
</file>